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3"/>
  </p:notesMasterIdLst>
  <p:sldIdLst>
    <p:sldId id="256" r:id="rId5"/>
    <p:sldId id="262" r:id="rId6"/>
    <p:sldId id="268" r:id="rId7"/>
    <p:sldId id="270" r:id="rId8"/>
    <p:sldId id="269" r:id="rId9"/>
    <p:sldId id="261" r:id="rId10"/>
    <p:sldId id="265" r:id="rId11"/>
    <p:sldId id="266" r:id="rId12"/>
    <p:sldId id="263" r:id="rId13"/>
    <p:sldId id="267" r:id="rId14"/>
    <p:sldId id="258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60" r:id="rId32"/>
  </p:sldIdLst>
  <p:sldSz cx="9144000" cy="5143500" type="screen16x9"/>
  <p:notesSz cx="6858000" cy="9144000"/>
  <p:embeddedFontLst>
    <p:embeddedFont>
      <p:font typeface="Roboto Light" panose="02000000000000000000" pitchFamily="2" charset="0"/>
      <p:regular r:id="rId34"/>
      <p:bold r:id="rId35"/>
      <p:italic r:id="rId36"/>
      <p:boldItalic r:id="rId37"/>
    </p:embeddedFont>
    <p:embeddedFont>
      <p:font typeface="Rubik" panose="020B0604020202020204" charset="-79"/>
      <p:regular r:id="rId38"/>
      <p:bold r:id="rId39"/>
      <p:italic r:id="rId40"/>
      <p:boldItalic r:id="rId41"/>
    </p:embeddedFont>
    <p:embeddedFont>
      <p:font typeface="Rubik Light" panose="020B0604020202020204" charset="-79"/>
      <p:regular r:id="rId42"/>
      <p:bold r:id="rId43"/>
      <p:italic r:id="rId44"/>
      <p:boldItalic r:id="rId45"/>
    </p:embeddedFont>
    <p:embeddedFont>
      <p:font typeface="Rubik Medium" panose="020B0604020202020204" charset="-79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3">
          <p15:clr>
            <a:srgbClr val="A4A3A4"/>
          </p15:clr>
        </p15:guide>
        <p15:guide id="2" pos="196">
          <p15:clr>
            <a:srgbClr val="A4A3A4"/>
          </p15:clr>
        </p15:guide>
        <p15:guide id="3" pos="54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A6F1E2-87F5-40BF-AAAB-F5117B901987}" v="104" dt="2025-05-23T15:39:17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603"/>
        <p:guide pos="196"/>
        <p:guide pos="54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Gauto" userId="223e1ef8-07c5-4efd-8b4e-7d83cdfded12" providerId="ADAL" clId="{75A6F1E2-87F5-40BF-AAAB-F5117B901987}"/>
    <pc:docChg chg="undo custSel addSld delSld modSld sldOrd">
      <pc:chgData name="Lucas Gauto" userId="223e1ef8-07c5-4efd-8b4e-7d83cdfded12" providerId="ADAL" clId="{75A6F1E2-87F5-40BF-AAAB-F5117B901987}" dt="2025-05-23T15:39:17.268" v="12011" actId="14826"/>
      <pc:docMkLst>
        <pc:docMk/>
      </pc:docMkLst>
      <pc:sldChg chg="modSp mod">
        <pc:chgData name="Lucas Gauto" userId="223e1ef8-07c5-4efd-8b4e-7d83cdfded12" providerId="ADAL" clId="{75A6F1E2-87F5-40BF-AAAB-F5117B901987}" dt="2025-05-20T17:59:28.657" v="54" actId="20577"/>
        <pc:sldMkLst>
          <pc:docMk/>
          <pc:sldMk cId="0" sldId="256"/>
        </pc:sldMkLst>
        <pc:spChg chg="mod">
          <ac:chgData name="Lucas Gauto" userId="223e1ef8-07c5-4efd-8b4e-7d83cdfded12" providerId="ADAL" clId="{75A6F1E2-87F5-40BF-AAAB-F5117B901987}" dt="2025-05-20T17:59:23.345" v="44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Lucas Gauto" userId="223e1ef8-07c5-4efd-8b4e-7d83cdfded12" providerId="ADAL" clId="{75A6F1E2-87F5-40BF-AAAB-F5117B901987}" dt="2025-05-20T17:59:28.657" v="54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del mod">
        <pc:chgData name="Lucas Gauto" userId="223e1ef8-07c5-4efd-8b4e-7d83cdfded12" providerId="ADAL" clId="{75A6F1E2-87F5-40BF-AAAB-F5117B901987}" dt="2025-05-23T15:25:29.887" v="11954" actId="47"/>
        <pc:sldMkLst>
          <pc:docMk/>
          <pc:sldMk cId="0" sldId="257"/>
        </pc:sldMkLst>
      </pc:sldChg>
      <pc:sldChg chg="modSp mod ord modTransition">
        <pc:chgData name="Lucas Gauto" userId="223e1ef8-07c5-4efd-8b4e-7d83cdfded12" providerId="ADAL" clId="{75A6F1E2-87F5-40BF-AAAB-F5117B901987}" dt="2025-05-23T15:36:53.923" v="11990"/>
        <pc:sldMkLst>
          <pc:docMk/>
          <pc:sldMk cId="0" sldId="258"/>
        </pc:sldMkLst>
        <pc:spChg chg="mod">
          <ac:chgData name="Lucas Gauto" userId="223e1ef8-07c5-4efd-8b4e-7d83cdfded12" providerId="ADAL" clId="{75A6F1E2-87F5-40BF-AAAB-F5117B901987}" dt="2025-05-21T17:00:42.799" v="5014" actId="20577"/>
          <ac:spMkLst>
            <pc:docMk/>
            <pc:sldMk cId="0" sldId="258"/>
            <ac:spMk id="72" creationId="{00000000-0000-0000-0000-000000000000}"/>
          </ac:spMkLst>
        </pc:spChg>
        <pc:spChg chg="mod">
          <ac:chgData name="Lucas Gauto" userId="223e1ef8-07c5-4efd-8b4e-7d83cdfded12" providerId="ADAL" clId="{75A6F1E2-87F5-40BF-AAAB-F5117B901987}" dt="2025-05-21T17:00:47.298" v="5023" actId="20577"/>
          <ac:spMkLst>
            <pc:docMk/>
            <pc:sldMk cId="0" sldId="258"/>
            <ac:spMk id="73" creationId="{00000000-0000-0000-0000-000000000000}"/>
          </ac:spMkLst>
        </pc:spChg>
      </pc:sldChg>
      <pc:sldChg chg="del">
        <pc:chgData name="Lucas Gauto" userId="223e1ef8-07c5-4efd-8b4e-7d83cdfded12" providerId="ADAL" clId="{75A6F1E2-87F5-40BF-AAAB-F5117B901987}" dt="2025-05-23T15:35:35.067" v="11979" actId="47"/>
        <pc:sldMkLst>
          <pc:docMk/>
          <pc:sldMk cId="0" sldId="259"/>
        </pc:sldMkLst>
      </pc:sldChg>
      <pc:sldChg chg="modTransition">
        <pc:chgData name="Lucas Gauto" userId="223e1ef8-07c5-4efd-8b4e-7d83cdfded12" providerId="ADAL" clId="{75A6F1E2-87F5-40BF-AAAB-F5117B901987}" dt="2025-05-23T15:38:00.060" v="12010"/>
        <pc:sldMkLst>
          <pc:docMk/>
          <pc:sldMk cId="0" sldId="260"/>
        </pc:sldMkLst>
      </pc:sldChg>
      <pc:sldChg chg="addSp delSp modSp add mod modTransition">
        <pc:chgData name="Lucas Gauto" userId="223e1ef8-07c5-4efd-8b4e-7d83cdfded12" providerId="ADAL" clId="{75A6F1E2-87F5-40BF-AAAB-F5117B901987}" dt="2025-05-23T15:36:17.765" v="11984"/>
        <pc:sldMkLst>
          <pc:docMk/>
          <pc:sldMk cId="1508553951" sldId="261"/>
        </pc:sldMkLst>
        <pc:spChg chg="add mod">
          <ac:chgData name="Lucas Gauto" userId="223e1ef8-07c5-4efd-8b4e-7d83cdfded12" providerId="ADAL" clId="{75A6F1E2-87F5-40BF-AAAB-F5117B901987}" dt="2025-05-21T16:51:19.372" v="4509" actId="27636"/>
          <ac:spMkLst>
            <pc:docMk/>
            <pc:sldMk cId="1508553951" sldId="261"/>
            <ac:spMk id="2" creationId="{0FD392F5-E948-E672-08AB-ACD790624B05}"/>
          </ac:spMkLst>
        </pc:spChg>
        <pc:spChg chg="mod">
          <ac:chgData name="Lucas Gauto" userId="223e1ef8-07c5-4efd-8b4e-7d83cdfded12" providerId="ADAL" clId="{75A6F1E2-87F5-40BF-AAAB-F5117B901987}" dt="2025-05-20T18:21:06.338" v="1252" actId="20577"/>
          <ac:spMkLst>
            <pc:docMk/>
            <pc:sldMk cId="1508553951" sldId="261"/>
            <ac:spMk id="61" creationId="{227F7447-2D79-E2D6-D9FA-DE0D0E1354BE}"/>
          </ac:spMkLst>
        </pc:spChg>
        <pc:spChg chg="mod">
          <ac:chgData name="Lucas Gauto" userId="223e1ef8-07c5-4efd-8b4e-7d83cdfded12" providerId="ADAL" clId="{75A6F1E2-87F5-40BF-AAAB-F5117B901987}" dt="2025-05-20T18:24:25.566" v="1534" actId="20577"/>
          <ac:spMkLst>
            <pc:docMk/>
            <pc:sldMk cId="1508553951" sldId="261"/>
            <ac:spMk id="62" creationId="{E89D24AD-8289-57F7-A893-D8D518862211}"/>
          </ac:spMkLst>
        </pc:spChg>
        <pc:spChg chg="mod">
          <ac:chgData name="Lucas Gauto" userId="223e1ef8-07c5-4efd-8b4e-7d83cdfded12" providerId="ADAL" clId="{75A6F1E2-87F5-40BF-AAAB-F5117B901987}" dt="2025-05-21T16:51:08.472" v="4506" actId="27636"/>
          <ac:spMkLst>
            <pc:docMk/>
            <pc:sldMk cId="1508553951" sldId="261"/>
            <ac:spMk id="66" creationId="{6B54481E-E811-6B30-02D1-BF3E209CFBD4}"/>
          </ac:spMkLst>
        </pc:spChg>
        <pc:picChg chg="add mod">
          <ac:chgData name="Lucas Gauto" userId="223e1ef8-07c5-4efd-8b4e-7d83cdfded12" providerId="ADAL" clId="{75A6F1E2-87F5-40BF-AAAB-F5117B901987}" dt="2025-05-20T18:24:37.314" v="1536"/>
          <ac:picMkLst>
            <pc:docMk/>
            <pc:sldMk cId="1508553951" sldId="261"/>
            <ac:picMk id="3" creationId="{1E5A9B7E-5B67-5B16-4583-2DE1CA85885B}"/>
          </ac:picMkLst>
        </pc:picChg>
      </pc:sldChg>
      <pc:sldChg chg="delSp modSp add mod ord modTransition">
        <pc:chgData name="Lucas Gauto" userId="223e1ef8-07c5-4efd-8b4e-7d83cdfded12" providerId="ADAL" clId="{75A6F1E2-87F5-40BF-AAAB-F5117B901987}" dt="2025-05-23T15:35:43.600" v="11980"/>
        <pc:sldMkLst>
          <pc:docMk/>
          <pc:sldMk cId="354055014" sldId="262"/>
        </pc:sldMkLst>
        <pc:spChg chg="mod">
          <ac:chgData name="Lucas Gauto" userId="223e1ef8-07c5-4efd-8b4e-7d83cdfded12" providerId="ADAL" clId="{75A6F1E2-87F5-40BF-AAAB-F5117B901987}" dt="2025-05-20T18:10:08.979" v="256" actId="20577"/>
          <ac:spMkLst>
            <pc:docMk/>
            <pc:sldMk cId="354055014" sldId="262"/>
            <ac:spMk id="72" creationId="{2AB9B69D-1A86-2E87-1566-A66E10D7B533}"/>
          </ac:spMkLst>
        </pc:spChg>
        <pc:spChg chg="del">
          <ac:chgData name="Lucas Gauto" userId="223e1ef8-07c5-4efd-8b4e-7d83cdfded12" providerId="ADAL" clId="{75A6F1E2-87F5-40BF-AAAB-F5117B901987}" dt="2025-05-23T15:25:35.366" v="11955" actId="478"/>
          <ac:spMkLst>
            <pc:docMk/>
            <pc:sldMk cId="354055014" sldId="262"/>
            <ac:spMk id="73" creationId="{E7D31B35-BBEB-2CB0-0E60-E9C2E4565A19}"/>
          </ac:spMkLst>
        </pc:spChg>
      </pc:sldChg>
      <pc:sldChg chg="addSp delSp modSp add mod ord modTransition">
        <pc:chgData name="Lucas Gauto" userId="223e1ef8-07c5-4efd-8b4e-7d83cdfded12" providerId="ADAL" clId="{75A6F1E2-87F5-40BF-AAAB-F5117B901987}" dt="2025-05-23T15:36:44.538" v="11988"/>
        <pc:sldMkLst>
          <pc:docMk/>
          <pc:sldMk cId="1289826437" sldId="263"/>
        </pc:sldMkLst>
        <pc:spChg chg="mod">
          <ac:chgData name="Lucas Gauto" userId="223e1ef8-07c5-4efd-8b4e-7d83cdfded12" providerId="ADAL" clId="{75A6F1E2-87F5-40BF-AAAB-F5117B901987}" dt="2025-05-20T18:42:50.341" v="2900" actId="20577"/>
          <ac:spMkLst>
            <pc:docMk/>
            <pc:sldMk cId="1289826437" sldId="263"/>
            <ac:spMk id="61" creationId="{7EAA2392-A8FD-601B-2F76-42FB64B1C79E}"/>
          </ac:spMkLst>
        </pc:spChg>
        <pc:spChg chg="mod">
          <ac:chgData name="Lucas Gauto" userId="223e1ef8-07c5-4efd-8b4e-7d83cdfded12" providerId="ADAL" clId="{75A6F1E2-87F5-40BF-AAAB-F5117B901987}" dt="2025-05-21T16:53:36.625" v="4593" actId="255"/>
          <ac:spMkLst>
            <pc:docMk/>
            <pc:sldMk cId="1289826437" sldId="263"/>
            <ac:spMk id="62" creationId="{98B64B88-0508-00BF-6A6C-77604429E4C9}"/>
          </ac:spMkLst>
        </pc:spChg>
        <pc:spChg chg="mod">
          <ac:chgData name="Lucas Gauto" userId="223e1ef8-07c5-4efd-8b4e-7d83cdfded12" providerId="ADAL" clId="{75A6F1E2-87F5-40BF-AAAB-F5117B901987}" dt="2025-05-21T16:54:03.318" v="4619" actId="20577"/>
          <ac:spMkLst>
            <pc:docMk/>
            <pc:sldMk cId="1289826437" sldId="263"/>
            <ac:spMk id="64" creationId="{4F7154F8-E967-6301-46B1-5BCD671FC3BD}"/>
          </ac:spMkLst>
        </pc:spChg>
        <pc:spChg chg="add del mod">
          <ac:chgData name="Lucas Gauto" userId="223e1ef8-07c5-4efd-8b4e-7d83cdfded12" providerId="ADAL" clId="{75A6F1E2-87F5-40BF-AAAB-F5117B901987}" dt="2025-05-21T16:53:52.303" v="4596" actId="255"/>
          <ac:spMkLst>
            <pc:docMk/>
            <pc:sldMk cId="1289826437" sldId="263"/>
            <ac:spMk id="66" creationId="{C7543F39-2EEF-4377-A748-98E50A73DF5F}"/>
          </ac:spMkLst>
        </pc:spChg>
        <pc:picChg chg="mod modCrop">
          <ac:chgData name="Lucas Gauto" userId="223e1ef8-07c5-4efd-8b4e-7d83cdfded12" providerId="ADAL" clId="{75A6F1E2-87F5-40BF-AAAB-F5117B901987}" dt="2025-05-20T18:08:11.177" v="224"/>
          <ac:picMkLst>
            <pc:docMk/>
            <pc:sldMk cId="1289826437" sldId="263"/>
            <ac:picMk id="67" creationId="{46DC54B9-F486-B07D-E980-F5A1D23AB6BA}"/>
          </ac:picMkLst>
        </pc:picChg>
      </pc:sldChg>
      <pc:sldChg chg="add del ord">
        <pc:chgData name="Lucas Gauto" userId="223e1ef8-07c5-4efd-8b4e-7d83cdfded12" providerId="ADAL" clId="{75A6F1E2-87F5-40BF-AAAB-F5117B901987}" dt="2025-05-23T15:35:35.067" v="11979" actId="47"/>
        <pc:sldMkLst>
          <pc:docMk/>
          <pc:sldMk cId="2854973353" sldId="264"/>
        </pc:sldMkLst>
      </pc:sldChg>
      <pc:sldChg chg="addSp delSp modSp add mod ord modTransition">
        <pc:chgData name="Lucas Gauto" userId="223e1ef8-07c5-4efd-8b4e-7d83cdfded12" providerId="ADAL" clId="{75A6F1E2-87F5-40BF-AAAB-F5117B901987}" dt="2025-05-23T15:36:27.372" v="11986"/>
        <pc:sldMkLst>
          <pc:docMk/>
          <pc:sldMk cId="3091642205" sldId="265"/>
        </pc:sldMkLst>
        <pc:spChg chg="add mod">
          <ac:chgData name="Lucas Gauto" userId="223e1ef8-07c5-4efd-8b4e-7d83cdfded12" providerId="ADAL" clId="{75A6F1E2-87F5-40BF-AAAB-F5117B901987}" dt="2025-05-21T16:52:58.756" v="4567" actId="14100"/>
          <ac:spMkLst>
            <pc:docMk/>
            <pc:sldMk cId="3091642205" sldId="265"/>
            <ac:spMk id="2" creationId="{7A798FA0-57D3-53E7-920E-217EA1112E5D}"/>
          </ac:spMkLst>
        </pc:spChg>
        <pc:spChg chg="mod">
          <ac:chgData name="Lucas Gauto" userId="223e1ef8-07c5-4efd-8b4e-7d83cdfded12" providerId="ADAL" clId="{75A6F1E2-87F5-40BF-AAAB-F5117B901987}" dt="2025-05-21T16:53:06.868" v="4589" actId="20577"/>
          <ac:spMkLst>
            <pc:docMk/>
            <pc:sldMk cId="3091642205" sldId="265"/>
            <ac:spMk id="64" creationId="{FAB364A0-D7BF-EAEC-EE87-90D55E17097B}"/>
          </ac:spMkLst>
        </pc:spChg>
        <pc:spChg chg="mod">
          <ac:chgData name="Lucas Gauto" userId="223e1ef8-07c5-4efd-8b4e-7d83cdfded12" providerId="ADAL" clId="{75A6F1E2-87F5-40BF-AAAB-F5117B901987}" dt="2025-05-21T16:52:20.607" v="4561" actId="2711"/>
          <ac:spMkLst>
            <pc:docMk/>
            <pc:sldMk cId="3091642205" sldId="265"/>
            <ac:spMk id="66" creationId="{E344FAED-EF43-23BB-445A-56E09E7C6CAA}"/>
          </ac:spMkLst>
        </pc:spChg>
        <pc:picChg chg="mod ord modCrop">
          <ac:chgData name="Lucas Gauto" userId="223e1ef8-07c5-4efd-8b4e-7d83cdfded12" providerId="ADAL" clId="{75A6F1E2-87F5-40BF-AAAB-F5117B901987}" dt="2025-05-20T18:28:53.400" v="1870" actId="14826"/>
          <ac:picMkLst>
            <pc:docMk/>
            <pc:sldMk cId="3091642205" sldId="265"/>
            <ac:picMk id="67" creationId="{93C54765-6F23-993D-98F3-B301314AE0E3}"/>
          </ac:picMkLst>
        </pc:picChg>
      </pc:sldChg>
      <pc:sldChg chg="add del">
        <pc:chgData name="Lucas Gauto" userId="223e1ef8-07c5-4efd-8b4e-7d83cdfded12" providerId="ADAL" clId="{75A6F1E2-87F5-40BF-AAAB-F5117B901987}" dt="2025-05-20T18:04:38.917" v="175" actId="47"/>
        <pc:sldMkLst>
          <pc:docMk/>
          <pc:sldMk cId="1842866607" sldId="266"/>
        </pc:sldMkLst>
      </pc:sldChg>
      <pc:sldChg chg="addSp modSp add mod modTransition setBg">
        <pc:chgData name="Lucas Gauto" userId="223e1ef8-07c5-4efd-8b4e-7d83cdfded12" providerId="ADAL" clId="{75A6F1E2-87F5-40BF-AAAB-F5117B901987}" dt="2025-05-23T15:36:36.788" v="11987"/>
        <pc:sldMkLst>
          <pc:docMk/>
          <pc:sldMk cId="2474267731" sldId="266"/>
        </pc:sldMkLst>
        <pc:spChg chg="mod">
          <ac:chgData name="Lucas Gauto" userId="223e1ef8-07c5-4efd-8b4e-7d83cdfded12" providerId="ADAL" clId="{75A6F1E2-87F5-40BF-AAAB-F5117B901987}" dt="2025-05-20T18:06:20.108" v="204" actId="207"/>
          <ac:spMkLst>
            <pc:docMk/>
            <pc:sldMk cId="2474267731" sldId="266"/>
            <ac:spMk id="72" creationId="{1C58BE12-3C74-4DC6-B47F-BFC536EABBB5}"/>
          </ac:spMkLst>
        </pc:spChg>
        <pc:spChg chg="mod">
          <ac:chgData name="Lucas Gauto" userId="223e1ef8-07c5-4efd-8b4e-7d83cdfded12" providerId="ADAL" clId="{75A6F1E2-87F5-40BF-AAAB-F5117B901987}" dt="2025-05-21T17:00:53.762" v="5032" actId="20577"/>
          <ac:spMkLst>
            <pc:docMk/>
            <pc:sldMk cId="2474267731" sldId="266"/>
            <ac:spMk id="73" creationId="{6FC27E74-4A62-1D28-0014-DCFF6546D65A}"/>
          </ac:spMkLst>
        </pc:spChg>
        <pc:picChg chg="add mod ord modCrop">
          <ac:chgData name="Lucas Gauto" userId="223e1ef8-07c5-4efd-8b4e-7d83cdfded12" providerId="ADAL" clId="{75A6F1E2-87F5-40BF-AAAB-F5117B901987}" dt="2025-05-20T18:06:47.186" v="210"/>
          <ac:picMkLst>
            <pc:docMk/>
            <pc:sldMk cId="2474267731" sldId="266"/>
            <ac:picMk id="3" creationId="{B8FA37B8-44DB-12B9-6FE8-A80761EC741F}"/>
          </ac:picMkLst>
        </pc:picChg>
      </pc:sldChg>
      <pc:sldChg chg="addSp delSp modSp add mod modTransition">
        <pc:chgData name="Lucas Gauto" userId="223e1ef8-07c5-4efd-8b4e-7d83cdfded12" providerId="ADAL" clId="{75A6F1E2-87F5-40BF-AAAB-F5117B901987}" dt="2025-05-23T15:36:47.859" v="11989"/>
        <pc:sldMkLst>
          <pc:docMk/>
          <pc:sldMk cId="2577635700" sldId="267"/>
        </pc:sldMkLst>
        <pc:spChg chg="mod">
          <ac:chgData name="Lucas Gauto" userId="223e1ef8-07c5-4efd-8b4e-7d83cdfded12" providerId="ADAL" clId="{75A6F1E2-87F5-40BF-AAAB-F5117B901987}" dt="2025-05-20T19:12:15.298" v="2942" actId="20577"/>
          <ac:spMkLst>
            <pc:docMk/>
            <pc:sldMk cId="2577635700" sldId="267"/>
            <ac:spMk id="61" creationId="{A0EBCB0C-099B-7F2B-0797-914FC1A46F96}"/>
          </ac:spMkLst>
        </pc:spChg>
        <pc:spChg chg="mod">
          <ac:chgData name="Lucas Gauto" userId="223e1ef8-07c5-4efd-8b4e-7d83cdfded12" providerId="ADAL" clId="{75A6F1E2-87F5-40BF-AAAB-F5117B901987}" dt="2025-05-21T16:54:22.672" v="4622" actId="255"/>
          <ac:spMkLst>
            <pc:docMk/>
            <pc:sldMk cId="2577635700" sldId="267"/>
            <ac:spMk id="62" creationId="{3DA36237-1848-D67C-55CA-5BC332DE635C}"/>
          </ac:spMkLst>
        </pc:spChg>
        <pc:spChg chg="mod">
          <ac:chgData name="Lucas Gauto" userId="223e1ef8-07c5-4efd-8b4e-7d83cdfded12" providerId="ADAL" clId="{75A6F1E2-87F5-40BF-AAAB-F5117B901987}" dt="2025-05-21T16:54:51.907" v="4642" actId="20577"/>
          <ac:spMkLst>
            <pc:docMk/>
            <pc:sldMk cId="2577635700" sldId="267"/>
            <ac:spMk id="64" creationId="{6699DB99-23ED-1BA3-BA9B-059D2BD7C0FB}"/>
          </ac:spMkLst>
        </pc:spChg>
        <pc:spChg chg="mod">
          <ac:chgData name="Lucas Gauto" userId="223e1ef8-07c5-4efd-8b4e-7d83cdfded12" providerId="ADAL" clId="{75A6F1E2-87F5-40BF-AAAB-F5117B901987}" dt="2025-05-21T16:54:40.217" v="4626" actId="33524"/>
          <ac:spMkLst>
            <pc:docMk/>
            <pc:sldMk cId="2577635700" sldId="267"/>
            <ac:spMk id="66" creationId="{7F46FEEE-C971-C9AF-B76B-A44FA2B13173}"/>
          </ac:spMkLst>
        </pc:spChg>
        <pc:picChg chg="add mod ord">
          <ac:chgData name="Lucas Gauto" userId="223e1ef8-07c5-4efd-8b4e-7d83cdfded12" providerId="ADAL" clId="{75A6F1E2-87F5-40BF-AAAB-F5117B901987}" dt="2025-05-20T18:09:09.461" v="240" actId="171"/>
          <ac:picMkLst>
            <pc:docMk/>
            <pc:sldMk cId="2577635700" sldId="267"/>
            <ac:picMk id="3" creationId="{0E3CA9A3-7CD2-D7EB-3ACF-E95F138F7A34}"/>
          </ac:picMkLst>
        </pc:picChg>
      </pc:sldChg>
      <pc:sldChg chg="addSp modSp add mod ord modTransition">
        <pc:chgData name="Lucas Gauto" userId="223e1ef8-07c5-4efd-8b4e-7d83cdfded12" providerId="ADAL" clId="{75A6F1E2-87F5-40BF-AAAB-F5117B901987}" dt="2025-05-23T15:35:52.231" v="11981"/>
        <pc:sldMkLst>
          <pc:docMk/>
          <pc:sldMk cId="2391859486" sldId="268"/>
        </pc:sldMkLst>
        <pc:spChg chg="mod">
          <ac:chgData name="Lucas Gauto" userId="223e1ef8-07c5-4efd-8b4e-7d83cdfded12" providerId="ADAL" clId="{75A6F1E2-87F5-40BF-AAAB-F5117B901987}" dt="2025-05-20T18:10:39.056" v="282" actId="20577"/>
          <ac:spMkLst>
            <pc:docMk/>
            <pc:sldMk cId="2391859486" sldId="268"/>
            <ac:spMk id="61" creationId="{CF1400F4-2411-4AC1-B2DC-82F32EF21FC0}"/>
          </ac:spMkLst>
        </pc:spChg>
        <pc:spChg chg="mod">
          <ac:chgData name="Lucas Gauto" userId="223e1ef8-07c5-4efd-8b4e-7d83cdfded12" providerId="ADAL" clId="{75A6F1E2-87F5-40BF-AAAB-F5117B901987}" dt="2025-05-20T18:10:43.317" v="291" actId="20577"/>
          <ac:spMkLst>
            <pc:docMk/>
            <pc:sldMk cId="2391859486" sldId="268"/>
            <ac:spMk id="62" creationId="{C333660E-0C84-C2AA-84E6-BA138F4A38FF}"/>
          </ac:spMkLst>
        </pc:spChg>
        <pc:spChg chg="mod">
          <ac:chgData name="Lucas Gauto" userId="223e1ef8-07c5-4efd-8b4e-7d83cdfded12" providerId="ADAL" clId="{75A6F1E2-87F5-40BF-AAAB-F5117B901987}" dt="2025-05-21T16:51:51.061" v="4543" actId="20577"/>
          <ac:spMkLst>
            <pc:docMk/>
            <pc:sldMk cId="2391859486" sldId="268"/>
            <ac:spMk id="64" creationId="{D956A981-012F-A84D-D5C5-5B6D80C1D8F3}"/>
          </ac:spMkLst>
        </pc:spChg>
        <pc:spChg chg="mod">
          <ac:chgData name="Lucas Gauto" userId="223e1ef8-07c5-4efd-8b4e-7d83cdfded12" providerId="ADAL" clId="{75A6F1E2-87F5-40BF-AAAB-F5117B901987}" dt="2025-05-23T12:40:24.831" v="9758" actId="5793"/>
          <ac:spMkLst>
            <pc:docMk/>
            <pc:sldMk cId="2391859486" sldId="268"/>
            <ac:spMk id="66" creationId="{C3103FEE-9333-1C8B-0046-22D6042076EB}"/>
          </ac:spMkLst>
        </pc:spChg>
        <pc:graphicFrameChg chg="add mod">
          <ac:chgData name="Lucas Gauto" userId="223e1ef8-07c5-4efd-8b4e-7d83cdfded12" providerId="ADAL" clId="{75A6F1E2-87F5-40BF-AAAB-F5117B901987}" dt="2025-05-23T12:40:40.929" v="9759"/>
          <ac:graphicFrameMkLst>
            <pc:docMk/>
            <pc:sldMk cId="2391859486" sldId="268"/>
            <ac:graphicFrameMk id="2" creationId="{958C09A2-0E5E-941E-2AEC-584A1753BA7D}"/>
          </ac:graphicFrameMkLst>
        </pc:graphicFrameChg>
      </pc:sldChg>
      <pc:sldChg chg="modSp add mod ord modTransition">
        <pc:chgData name="Lucas Gauto" userId="223e1ef8-07c5-4efd-8b4e-7d83cdfded12" providerId="ADAL" clId="{75A6F1E2-87F5-40BF-AAAB-F5117B901987}" dt="2025-05-23T15:36:11.493" v="11983"/>
        <pc:sldMkLst>
          <pc:docMk/>
          <pc:sldMk cId="2979058461" sldId="269"/>
        </pc:sldMkLst>
        <pc:spChg chg="mod">
          <ac:chgData name="Lucas Gauto" userId="223e1ef8-07c5-4efd-8b4e-7d83cdfded12" providerId="ADAL" clId="{75A6F1E2-87F5-40BF-AAAB-F5117B901987}" dt="2025-05-20T18:10:33.156" v="270" actId="20577"/>
          <ac:spMkLst>
            <pc:docMk/>
            <pc:sldMk cId="2979058461" sldId="269"/>
            <ac:spMk id="72" creationId="{9A506ABE-70B4-3B20-3B6C-037DCB0B4F10}"/>
          </ac:spMkLst>
        </pc:spChg>
        <pc:spChg chg="mod">
          <ac:chgData name="Lucas Gauto" userId="223e1ef8-07c5-4efd-8b4e-7d83cdfded12" providerId="ADAL" clId="{75A6F1E2-87F5-40BF-AAAB-F5117B901987}" dt="2025-05-21T17:01:09.843" v="5062" actId="20577"/>
          <ac:spMkLst>
            <pc:docMk/>
            <pc:sldMk cId="2979058461" sldId="269"/>
            <ac:spMk id="73" creationId="{A1B08109-848B-A77A-AEC2-ECEA1BAD9B63}"/>
          </ac:spMkLst>
        </pc:spChg>
      </pc:sldChg>
      <pc:sldChg chg="addSp modSp add mod modTransition">
        <pc:chgData name="Lucas Gauto" userId="223e1ef8-07c5-4efd-8b4e-7d83cdfded12" providerId="ADAL" clId="{75A6F1E2-87F5-40BF-AAAB-F5117B901987}" dt="2025-05-23T15:36:00.320" v="11982"/>
        <pc:sldMkLst>
          <pc:docMk/>
          <pc:sldMk cId="1061526358" sldId="270"/>
        </pc:sldMkLst>
        <pc:spChg chg="add mod">
          <ac:chgData name="Lucas Gauto" userId="223e1ef8-07c5-4efd-8b4e-7d83cdfded12" providerId="ADAL" clId="{75A6F1E2-87F5-40BF-AAAB-F5117B901987}" dt="2025-05-21T16:51:32.047" v="4511" actId="255"/>
          <ac:spMkLst>
            <pc:docMk/>
            <pc:sldMk cId="1061526358" sldId="270"/>
            <ac:spMk id="4" creationId="{BF8811B2-FE1C-E456-C485-BDEBA0995085}"/>
          </ac:spMkLst>
        </pc:spChg>
        <pc:spChg chg="mod">
          <ac:chgData name="Lucas Gauto" userId="223e1ef8-07c5-4efd-8b4e-7d83cdfded12" providerId="ADAL" clId="{75A6F1E2-87F5-40BF-AAAB-F5117B901987}" dt="2025-05-20T18:17:30.970" v="794" actId="20577"/>
          <ac:spMkLst>
            <pc:docMk/>
            <pc:sldMk cId="1061526358" sldId="270"/>
            <ac:spMk id="61" creationId="{98DA68A8-8248-50C2-0F7C-1B91A9635E63}"/>
          </ac:spMkLst>
        </pc:spChg>
        <pc:spChg chg="mod">
          <ac:chgData name="Lucas Gauto" userId="223e1ef8-07c5-4efd-8b4e-7d83cdfded12" providerId="ADAL" clId="{75A6F1E2-87F5-40BF-AAAB-F5117B901987}" dt="2025-05-20T18:17:38.194" v="817" actId="20577"/>
          <ac:spMkLst>
            <pc:docMk/>
            <pc:sldMk cId="1061526358" sldId="270"/>
            <ac:spMk id="62" creationId="{B4A82863-E597-35D3-4835-0E64346CE8FF}"/>
          </ac:spMkLst>
        </pc:spChg>
        <pc:spChg chg="mod">
          <ac:chgData name="Lucas Gauto" userId="223e1ef8-07c5-4efd-8b4e-7d83cdfded12" providerId="ADAL" clId="{75A6F1E2-87F5-40BF-AAAB-F5117B901987}" dt="2025-05-21T16:51:42.408" v="4527" actId="20577"/>
          <ac:spMkLst>
            <pc:docMk/>
            <pc:sldMk cId="1061526358" sldId="270"/>
            <ac:spMk id="64" creationId="{920B1932-3249-06A9-F629-661553D2648E}"/>
          </ac:spMkLst>
        </pc:spChg>
        <pc:spChg chg="mod">
          <ac:chgData name="Lucas Gauto" userId="223e1ef8-07c5-4efd-8b4e-7d83cdfded12" providerId="ADAL" clId="{75A6F1E2-87F5-40BF-AAAB-F5117B901987}" dt="2025-05-21T16:51:28.035" v="4510" actId="255"/>
          <ac:spMkLst>
            <pc:docMk/>
            <pc:sldMk cId="1061526358" sldId="270"/>
            <ac:spMk id="66" creationId="{BFAC1481-045C-CDBE-FA6C-0B6A2ABB2068}"/>
          </ac:spMkLst>
        </pc:spChg>
        <pc:picChg chg="add mod">
          <ac:chgData name="Lucas Gauto" userId="223e1ef8-07c5-4efd-8b4e-7d83cdfded12" providerId="ADAL" clId="{75A6F1E2-87F5-40BF-AAAB-F5117B901987}" dt="2025-05-20T18:20:24.726" v="1238" actId="1076"/>
          <ac:picMkLst>
            <pc:docMk/>
            <pc:sldMk cId="1061526358" sldId="270"/>
            <ac:picMk id="3" creationId="{1CC81288-702C-43BE-E690-EE3F567167F8}"/>
          </ac:picMkLst>
        </pc:picChg>
      </pc:sldChg>
      <pc:sldChg chg="addSp delSp modSp add mod modTransition">
        <pc:chgData name="Lucas Gauto" userId="223e1ef8-07c5-4efd-8b4e-7d83cdfded12" providerId="ADAL" clId="{75A6F1E2-87F5-40BF-AAAB-F5117B901987}" dt="2025-05-23T15:36:57.338" v="11991"/>
        <pc:sldMkLst>
          <pc:docMk/>
          <pc:sldMk cId="1959791406" sldId="271"/>
        </pc:sldMkLst>
        <pc:spChg chg="mod">
          <ac:chgData name="Lucas Gauto" userId="223e1ef8-07c5-4efd-8b4e-7d83cdfded12" providerId="ADAL" clId="{75A6F1E2-87F5-40BF-AAAB-F5117B901987}" dt="2025-05-20T19:33:18.806" v="3795" actId="20577"/>
          <ac:spMkLst>
            <pc:docMk/>
            <pc:sldMk cId="1959791406" sldId="271"/>
            <ac:spMk id="61" creationId="{A5E95632-26EC-DE18-3E03-09FAF318EDDB}"/>
          </ac:spMkLst>
        </pc:spChg>
        <pc:spChg chg="mod">
          <ac:chgData name="Lucas Gauto" userId="223e1ef8-07c5-4efd-8b4e-7d83cdfded12" providerId="ADAL" clId="{75A6F1E2-87F5-40BF-AAAB-F5117B901987}" dt="2025-05-21T16:55:13.394" v="4662" actId="20577"/>
          <ac:spMkLst>
            <pc:docMk/>
            <pc:sldMk cId="1959791406" sldId="271"/>
            <ac:spMk id="64" creationId="{5E44A155-B79E-62FE-2096-A55026BDBF58}"/>
          </ac:spMkLst>
        </pc:spChg>
        <pc:spChg chg="mod">
          <ac:chgData name="Lucas Gauto" userId="223e1ef8-07c5-4efd-8b4e-7d83cdfded12" providerId="ADAL" clId="{75A6F1E2-87F5-40BF-AAAB-F5117B901987}" dt="2025-05-21T16:55:06.933" v="4644" actId="255"/>
          <ac:spMkLst>
            <pc:docMk/>
            <pc:sldMk cId="1959791406" sldId="271"/>
            <ac:spMk id="66" creationId="{FC22F3A0-87EE-F889-25FF-9BEE020A44F7}"/>
          </ac:spMkLst>
        </pc:spChg>
        <pc:picChg chg="add mod">
          <ac:chgData name="Lucas Gauto" userId="223e1ef8-07c5-4efd-8b4e-7d83cdfded12" providerId="ADAL" clId="{75A6F1E2-87F5-40BF-AAAB-F5117B901987}" dt="2025-05-20T19:35:24.575" v="4396" actId="14100"/>
          <ac:picMkLst>
            <pc:docMk/>
            <pc:sldMk cId="1959791406" sldId="271"/>
            <ac:picMk id="4" creationId="{185F284C-431A-7D09-C74F-A846044AF1B2}"/>
          </ac:picMkLst>
        </pc:picChg>
      </pc:sldChg>
      <pc:sldChg chg="new del">
        <pc:chgData name="Lucas Gauto" userId="223e1ef8-07c5-4efd-8b4e-7d83cdfded12" providerId="ADAL" clId="{75A6F1E2-87F5-40BF-AAAB-F5117B901987}" dt="2025-05-20T19:15:02.628" v="3757" actId="47"/>
        <pc:sldMkLst>
          <pc:docMk/>
          <pc:sldMk cId="3466266686" sldId="271"/>
        </pc:sldMkLst>
      </pc:sldChg>
      <pc:sldChg chg="addSp delSp modSp add mod modTransition">
        <pc:chgData name="Lucas Gauto" userId="223e1ef8-07c5-4efd-8b4e-7d83cdfded12" providerId="ADAL" clId="{75A6F1E2-87F5-40BF-AAAB-F5117B901987}" dt="2025-05-23T15:37:03.745" v="11993"/>
        <pc:sldMkLst>
          <pc:docMk/>
          <pc:sldMk cId="1092432700" sldId="272"/>
        </pc:sldMkLst>
        <pc:spChg chg="mod">
          <ac:chgData name="Lucas Gauto" userId="223e1ef8-07c5-4efd-8b4e-7d83cdfded12" providerId="ADAL" clId="{75A6F1E2-87F5-40BF-AAAB-F5117B901987}" dt="2025-05-21T17:01:24.133" v="5072" actId="20577"/>
          <ac:spMkLst>
            <pc:docMk/>
            <pc:sldMk cId="1092432700" sldId="272"/>
            <ac:spMk id="61" creationId="{30782785-076E-7648-2DF7-6AC67D0F5D89}"/>
          </ac:spMkLst>
        </pc:spChg>
        <pc:spChg chg="mod">
          <ac:chgData name="Lucas Gauto" userId="223e1ef8-07c5-4efd-8b4e-7d83cdfded12" providerId="ADAL" clId="{75A6F1E2-87F5-40BF-AAAB-F5117B901987}" dt="2025-05-21T16:55:46.854" v="4671"/>
          <ac:spMkLst>
            <pc:docMk/>
            <pc:sldMk cId="1092432700" sldId="272"/>
            <ac:spMk id="64" creationId="{D9EBF25D-532F-A5F1-F93D-A1FC8E99A81B}"/>
          </ac:spMkLst>
        </pc:spChg>
        <pc:spChg chg="mod">
          <ac:chgData name="Lucas Gauto" userId="223e1ef8-07c5-4efd-8b4e-7d83cdfded12" providerId="ADAL" clId="{75A6F1E2-87F5-40BF-AAAB-F5117B901987}" dt="2025-05-21T16:59:20.120" v="4982" actId="2710"/>
          <ac:spMkLst>
            <pc:docMk/>
            <pc:sldMk cId="1092432700" sldId="272"/>
            <ac:spMk id="66" creationId="{B47B75A2-6914-2F19-AF13-9708FCD7B6AC}"/>
          </ac:spMkLst>
        </pc:spChg>
        <pc:picChg chg="add mod">
          <ac:chgData name="Lucas Gauto" userId="223e1ef8-07c5-4efd-8b4e-7d83cdfded12" providerId="ADAL" clId="{75A6F1E2-87F5-40BF-AAAB-F5117B901987}" dt="2025-05-20T19:38:18.689" v="4405" actId="14100"/>
          <ac:picMkLst>
            <pc:docMk/>
            <pc:sldMk cId="1092432700" sldId="272"/>
            <ac:picMk id="3" creationId="{CA150B6A-BC8C-1B66-9852-3E5A7211746F}"/>
          </ac:picMkLst>
        </pc:picChg>
      </pc:sldChg>
      <pc:sldChg chg="addSp delSp modSp add mod modTransition">
        <pc:chgData name="Lucas Gauto" userId="223e1ef8-07c5-4efd-8b4e-7d83cdfded12" providerId="ADAL" clId="{75A6F1E2-87F5-40BF-AAAB-F5117B901987}" dt="2025-05-23T15:37:00.530" v="11992"/>
        <pc:sldMkLst>
          <pc:docMk/>
          <pc:sldMk cId="21062183" sldId="273"/>
        </pc:sldMkLst>
        <pc:spChg chg="add mod">
          <ac:chgData name="Lucas Gauto" userId="223e1ef8-07c5-4efd-8b4e-7d83cdfded12" providerId="ADAL" clId="{75A6F1E2-87F5-40BF-AAAB-F5117B901987}" dt="2025-05-23T15:27:57.496" v="11956" actId="478"/>
          <ac:spMkLst>
            <pc:docMk/>
            <pc:sldMk cId="21062183" sldId="273"/>
            <ac:spMk id="4" creationId="{A065C706-E593-1C4F-B23D-4D75FE60ED61}"/>
          </ac:spMkLst>
        </pc:spChg>
        <pc:spChg chg="mod">
          <ac:chgData name="Lucas Gauto" userId="223e1ef8-07c5-4efd-8b4e-7d83cdfded12" providerId="ADAL" clId="{75A6F1E2-87F5-40BF-AAAB-F5117B901987}" dt="2025-05-21T16:55:27.637" v="4665"/>
          <ac:spMkLst>
            <pc:docMk/>
            <pc:sldMk cId="21062183" sldId="273"/>
            <ac:spMk id="64" creationId="{E6B85DC2-7AF1-CBB2-D4DB-AFEC0F355A72}"/>
          </ac:spMkLst>
        </pc:spChg>
        <pc:spChg chg="del mod">
          <ac:chgData name="Lucas Gauto" userId="223e1ef8-07c5-4efd-8b4e-7d83cdfded12" providerId="ADAL" clId="{75A6F1E2-87F5-40BF-AAAB-F5117B901987}" dt="2025-05-23T15:27:57.496" v="11956" actId="478"/>
          <ac:spMkLst>
            <pc:docMk/>
            <pc:sldMk cId="21062183" sldId="273"/>
            <ac:spMk id="66" creationId="{F61A8A31-4186-352A-60A9-AC185FBE285F}"/>
          </ac:spMkLst>
        </pc:spChg>
        <pc:picChg chg="add mod">
          <ac:chgData name="Lucas Gauto" userId="223e1ef8-07c5-4efd-8b4e-7d83cdfded12" providerId="ADAL" clId="{75A6F1E2-87F5-40BF-AAAB-F5117B901987}" dt="2025-05-23T15:28:00.359" v="11974" actId="1035"/>
          <ac:picMkLst>
            <pc:docMk/>
            <pc:sldMk cId="21062183" sldId="273"/>
            <ac:picMk id="3" creationId="{723F4178-D831-EF2E-5547-041D70AE3BC7}"/>
          </ac:picMkLst>
        </pc:picChg>
      </pc:sldChg>
      <pc:sldChg chg="addSp delSp modSp add mod modTransition">
        <pc:chgData name="Lucas Gauto" userId="223e1ef8-07c5-4efd-8b4e-7d83cdfded12" providerId="ADAL" clId="{75A6F1E2-87F5-40BF-AAAB-F5117B901987}" dt="2025-05-23T15:37:06.388" v="11994"/>
        <pc:sldMkLst>
          <pc:docMk/>
          <pc:sldMk cId="765518865" sldId="274"/>
        </pc:sldMkLst>
        <pc:spChg chg="mod">
          <ac:chgData name="Lucas Gauto" userId="223e1ef8-07c5-4efd-8b4e-7d83cdfded12" providerId="ADAL" clId="{75A6F1E2-87F5-40BF-AAAB-F5117B901987}" dt="2025-05-21T17:01:58.981" v="5145" actId="20577"/>
          <ac:spMkLst>
            <pc:docMk/>
            <pc:sldMk cId="765518865" sldId="274"/>
            <ac:spMk id="61" creationId="{4E37DBA0-B4CF-494D-86AD-278D6A201730}"/>
          </ac:spMkLst>
        </pc:spChg>
        <pc:spChg chg="mod">
          <ac:chgData name="Lucas Gauto" userId="223e1ef8-07c5-4efd-8b4e-7d83cdfded12" providerId="ADAL" clId="{75A6F1E2-87F5-40BF-AAAB-F5117B901987}" dt="2025-05-21T17:37:13.062" v="7616" actId="14100"/>
          <ac:spMkLst>
            <pc:docMk/>
            <pc:sldMk cId="765518865" sldId="274"/>
            <ac:spMk id="66" creationId="{398D3EB6-B06B-2787-A46F-3B49BEBDEF61}"/>
          </ac:spMkLst>
        </pc:spChg>
        <pc:picChg chg="add mod ord modCrop">
          <ac:chgData name="Lucas Gauto" userId="223e1ef8-07c5-4efd-8b4e-7d83cdfded12" providerId="ADAL" clId="{75A6F1E2-87F5-40BF-AAAB-F5117B901987}" dt="2025-05-21T17:07:03.701" v="5625" actId="732"/>
          <ac:picMkLst>
            <pc:docMk/>
            <pc:sldMk cId="765518865" sldId="274"/>
            <ac:picMk id="2" creationId="{CD3F56A1-EB0A-33C5-5063-7D9C750B051D}"/>
          </ac:picMkLst>
        </pc:picChg>
      </pc:sldChg>
      <pc:sldChg chg="addSp delSp modSp add mod modTransition">
        <pc:chgData name="Lucas Gauto" userId="223e1ef8-07c5-4efd-8b4e-7d83cdfded12" providerId="ADAL" clId="{75A6F1E2-87F5-40BF-AAAB-F5117B901987}" dt="2025-05-23T15:37:09.153" v="11995"/>
        <pc:sldMkLst>
          <pc:docMk/>
          <pc:sldMk cId="4099339928" sldId="275"/>
        </pc:sldMkLst>
        <pc:spChg chg="mod">
          <ac:chgData name="Lucas Gauto" userId="223e1ef8-07c5-4efd-8b4e-7d83cdfded12" providerId="ADAL" clId="{75A6F1E2-87F5-40BF-AAAB-F5117B901987}" dt="2025-05-21T17:08:15.964" v="5649" actId="20577"/>
          <ac:spMkLst>
            <pc:docMk/>
            <pc:sldMk cId="4099339928" sldId="275"/>
            <ac:spMk id="61" creationId="{43342A1D-B9AF-1981-2A83-92F5378329CB}"/>
          </ac:spMkLst>
        </pc:spChg>
        <pc:spChg chg="mod">
          <ac:chgData name="Lucas Gauto" userId="223e1ef8-07c5-4efd-8b4e-7d83cdfded12" providerId="ADAL" clId="{75A6F1E2-87F5-40BF-AAAB-F5117B901987}" dt="2025-05-23T15:29:27.073" v="11978" actId="20577"/>
          <ac:spMkLst>
            <pc:docMk/>
            <pc:sldMk cId="4099339928" sldId="275"/>
            <ac:spMk id="66" creationId="{E4B8A277-457A-1BD2-9D30-F7395B68D431}"/>
          </ac:spMkLst>
        </pc:spChg>
        <pc:picChg chg="add mod ord">
          <ac:chgData name="Lucas Gauto" userId="223e1ef8-07c5-4efd-8b4e-7d83cdfded12" providerId="ADAL" clId="{75A6F1E2-87F5-40BF-AAAB-F5117B901987}" dt="2025-05-21T17:43:56.633" v="7793" actId="167"/>
          <ac:picMkLst>
            <pc:docMk/>
            <pc:sldMk cId="4099339928" sldId="275"/>
            <ac:picMk id="4" creationId="{6245CDB7-A8E4-83B6-C422-1731369B17C9}"/>
          </ac:picMkLst>
        </pc:picChg>
      </pc:sldChg>
      <pc:sldChg chg="addSp delSp modSp add mod modTransition">
        <pc:chgData name="Lucas Gauto" userId="223e1ef8-07c5-4efd-8b4e-7d83cdfded12" providerId="ADAL" clId="{75A6F1E2-87F5-40BF-AAAB-F5117B901987}" dt="2025-05-23T15:37:12.339" v="11996"/>
        <pc:sldMkLst>
          <pc:docMk/>
          <pc:sldMk cId="3986909189" sldId="276"/>
        </pc:sldMkLst>
        <pc:spChg chg="mod">
          <ac:chgData name="Lucas Gauto" userId="223e1ef8-07c5-4efd-8b4e-7d83cdfded12" providerId="ADAL" clId="{75A6F1E2-87F5-40BF-AAAB-F5117B901987}" dt="2025-05-22T15:54:33.731" v="8278" actId="20577"/>
          <ac:spMkLst>
            <pc:docMk/>
            <pc:sldMk cId="3986909189" sldId="276"/>
            <ac:spMk id="66" creationId="{818C324E-8833-74A0-0040-E01E881975D4}"/>
          </ac:spMkLst>
        </pc:spChg>
        <pc:picChg chg="add mod ord">
          <ac:chgData name="Lucas Gauto" userId="223e1ef8-07c5-4efd-8b4e-7d83cdfded12" providerId="ADAL" clId="{75A6F1E2-87F5-40BF-AAAB-F5117B901987}" dt="2025-05-21T17:41:54.421" v="7786" actId="167"/>
          <ac:picMkLst>
            <pc:docMk/>
            <pc:sldMk cId="3986909189" sldId="276"/>
            <ac:picMk id="3" creationId="{31F54B83-AD3A-5E13-6C04-E988785B820D}"/>
          </ac:picMkLst>
        </pc:picChg>
      </pc:sldChg>
      <pc:sldChg chg="addSp delSp modSp add mod modTransition">
        <pc:chgData name="Lucas Gauto" userId="223e1ef8-07c5-4efd-8b4e-7d83cdfded12" providerId="ADAL" clId="{75A6F1E2-87F5-40BF-AAAB-F5117B901987}" dt="2025-05-23T15:37:16.205" v="11997"/>
        <pc:sldMkLst>
          <pc:docMk/>
          <pc:sldMk cId="2350336729" sldId="277"/>
        </pc:sldMkLst>
        <pc:spChg chg="mod">
          <ac:chgData name="Lucas Gauto" userId="223e1ef8-07c5-4efd-8b4e-7d83cdfded12" providerId="ADAL" clId="{75A6F1E2-87F5-40BF-AAAB-F5117B901987}" dt="2025-05-21T17:39:56.758" v="7764" actId="20577"/>
          <ac:spMkLst>
            <pc:docMk/>
            <pc:sldMk cId="2350336729" sldId="277"/>
            <ac:spMk id="66" creationId="{7221E953-360C-D5CF-E35F-3517421DCEB9}"/>
          </ac:spMkLst>
        </pc:spChg>
        <pc:picChg chg="add mod ord modCrop">
          <ac:chgData name="Lucas Gauto" userId="223e1ef8-07c5-4efd-8b4e-7d83cdfded12" providerId="ADAL" clId="{75A6F1E2-87F5-40BF-AAAB-F5117B901987}" dt="2025-05-21T17:41:57.958" v="7787" actId="167"/>
          <ac:picMkLst>
            <pc:docMk/>
            <pc:sldMk cId="2350336729" sldId="277"/>
            <ac:picMk id="4" creationId="{BAA346FF-6883-A09D-0389-AECABD7F504C}"/>
          </ac:picMkLst>
        </pc:picChg>
      </pc:sldChg>
      <pc:sldChg chg="modSp add mod ord modTransition">
        <pc:chgData name="Lucas Gauto" userId="223e1ef8-07c5-4efd-8b4e-7d83cdfded12" providerId="ADAL" clId="{75A6F1E2-87F5-40BF-AAAB-F5117B901987}" dt="2025-05-23T15:37:20.225" v="11998"/>
        <pc:sldMkLst>
          <pc:docMk/>
          <pc:sldMk cId="3071098690" sldId="278"/>
        </pc:sldMkLst>
        <pc:spChg chg="mod">
          <ac:chgData name="Lucas Gauto" userId="223e1ef8-07c5-4efd-8b4e-7d83cdfded12" providerId="ADAL" clId="{75A6F1E2-87F5-40BF-AAAB-F5117B901987}" dt="2025-05-21T17:44:35.707" v="7815" actId="20577"/>
          <ac:spMkLst>
            <pc:docMk/>
            <pc:sldMk cId="3071098690" sldId="278"/>
            <ac:spMk id="72" creationId="{12B2A341-94D2-6E7B-ABCD-53EB60CAF819}"/>
          </ac:spMkLst>
        </pc:spChg>
        <pc:spChg chg="mod">
          <ac:chgData name="Lucas Gauto" userId="223e1ef8-07c5-4efd-8b4e-7d83cdfded12" providerId="ADAL" clId="{75A6F1E2-87F5-40BF-AAAB-F5117B901987}" dt="2025-05-21T17:44:45.137" v="7824" actId="20577"/>
          <ac:spMkLst>
            <pc:docMk/>
            <pc:sldMk cId="3071098690" sldId="278"/>
            <ac:spMk id="73" creationId="{52B7FF85-54A2-1760-6840-A935465995A5}"/>
          </ac:spMkLst>
        </pc:spChg>
      </pc:sldChg>
      <pc:sldChg chg="modSp add mod ord modTransition">
        <pc:chgData name="Lucas Gauto" userId="223e1ef8-07c5-4efd-8b4e-7d83cdfded12" providerId="ADAL" clId="{75A6F1E2-87F5-40BF-AAAB-F5117B901987}" dt="2025-05-23T15:37:22.593" v="11999"/>
        <pc:sldMkLst>
          <pc:docMk/>
          <pc:sldMk cId="2803373657" sldId="279"/>
        </pc:sldMkLst>
        <pc:spChg chg="mod">
          <ac:chgData name="Lucas Gauto" userId="223e1ef8-07c5-4efd-8b4e-7d83cdfded12" providerId="ADAL" clId="{75A6F1E2-87F5-40BF-AAAB-F5117B901987}" dt="2025-05-21T17:45:01.918" v="7854" actId="20577"/>
          <ac:spMkLst>
            <pc:docMk/>
            <pc:sldMk cId="2803373657" sldId="279"/>
            <ac:spMk id="61" creationId="{AFDFA5CA-7180-3F69-3FEA-DB7536BCA641}"/>
          </ac:spMkLst>
        </pc:spChg>
        <pc:spChg chg="mod">
          <ac:chgData name="Lucas Gauto" userId="223e1ef8-07c5-4efd-8b4e-7d83cdfded12" providerId="ADAL" clId="{75A6F1E2-87F5-40BF-AAAB-F5117B901987}" dt="2025-05-23T12:05:22.634" v="9040" actId="5793"/>
          <ac:spMkLst>
            <pc:docMk/>
            <pc:sldMk cId="2803373657" sldId="279"/>
            <ac:spMk id="66" creationId="{2EBE5374-F515-AB4E-B9A9-008C62CE1234}"/>
          </ac:spMkLst>
        </pc:spChg>
        <pc:picChg chg="mod">
          <ac:chgData name="Lucas Gauto" userId="223e1ef8-07c5-4efd-8b4e-7d83cdfded12" providerId="ADAL" clId="{75A6F1E2-87F5-40BF-AAAB-F5117B901987}" dt="2025-05-22T16:03:30.885" v="8994" actId="14826"/>
          <ac:picMkLst>
            <pc:docMk/>
            <pc:sldMk cId="2803373657" sldId="279"/>
            <ac:picMk id="4" creationId="{F2834796-1684-4863-DEFA-47BAA9D7B76C}"/>
          </ac:picMkLst>
        </pc:picChg>
      </pc:sldChg>
      <pc:sldChg chg="modSp add mod ord modTransition">
        <pc:chgData name="Lucas Gauto" userId="223e1ef8-07c5-4efd-8b4e-7d83cdfded12" providerId="ADAL" clId="{75A6F1E2-87F5-40BF-AAAB-F5117B901987}" dt="2025-05-23T15:37:39.086" v="12004"/>
        <pc:sldMkLst>
          <pc:docMk/>
          <pc:sldMk cId="2264138070" sldId="280"/>
        </pc:sldMkLst>
        <pc:spChg chg="mod">
          <ac:chgData name="Lucas Gauto" userId="223e1ef8-07c5-4efd-8b4e-7d83cdfded12" providerId="ADAL" clId="{75A6F1E2-87F5-40BF-AAAB-F5117B901987}" dt="2025-05-23T12:10:24.900" v="9074" actId="20577"/>
          <ac:spMkLst>
            <pc:docMk/>
            <pc:sldMk cId="2264138070" sldId="280"/>
            <ac:spMk id="72" creationId="{F71B381B-A53D-5090-CB2D-D6C85E134E83}"/>
          </ac:spMkLst>
        </pc:spChg>
        <pc:spChg chg="mod">
          <ac:chgData name="Lucas Gauto" userId="223e1ef8-07c5-4efd-8b4e-7d83cdfded12" providerId="ADAL" clId="{75A6F1E2-87F5-40BF-AAAB-F5117B901987}" dt="2025-05-22T15:58:57.839" v="8749" actId="20577"/>
          <ac:spMkLst>
            <pc:docMk/>
            <pc:sldMk cId="2264138070" sldId="280"/>
            <ac:spMk id="73" creationId="{6CB9EDB9-9928-FB1A-28BC-4663F2451781}"/>
          </ac:spMkLst>
        </pc:spChg>
      </pc:sldChg>
      <pc:sldChg chg="addSp delSp modSp add mod ord modTransition">
        <pc:chgData name="Lucas Gauto" userId="223e1ef8-07c5-4efd-8b4e-7d83cdfded12" providerId="ADAL" clId="{75A6F1E2-87F5-40BF-AAAB-F5117B901987}" dt="2025-05-23T15:37:34.795" v="12003"/>
        <pc:sldMkLst>
          <pc:docMk/>
          <pc:sldMk cId="2502147247" sldId="281"/>
        </pc:sldMkLst>
        <pc:spChg chg="mod">
          <ac:chgData name="Lucas Gauto" userId="223e1ef8-07c5-4efd-8b4e-7d83cdfded12" providerId="ADAL" clId="{75A6F1E2-87F5-40BF-AAAB-F5117B901987}" dt="2025-05-23T12:05:50.406" v="9049" actId="20577"/>
          <ac:spMkLst>
            <pc:docMk/>
            <pc:sldMk cId="2502147247" sldId="281"/>
            <ac:spMk id="61" creationId="{F2860E20-8B7B-A9E8-A5EB-52A5BC9B4072}"/>
          </ac:spMkLst>
        </pc:spChg>
        <pc:spChg chg="mod">
          <ac:chgData name="Lucas Gauto" userId="223e1ef8-07c5-4efd-8b4e-7d83cdfded12" providerId="ADAL" clId="{75A6F1E2-87F5-40BF-AAAB-F5117B901987}" dt="2025-05-23T12:05:38.849" v="9041" actId="113"/>
          <ac:spMkLst>
            <pc:docMk/>
            <pc:sldMk cId="2502147247" sldId="281"/>
            <ac:spMk id="66" creationId="{A6961B67-3D29-D83B-0932-8296CA60D269}"/>
          </ac:spMkLst>
        </pc:spChg>
        <pc:picChg chg="add del mod ord">
          <ac:chgData name="Lucas Gauto" userId="223e1ef8-07c5-4efd-8b4e-7d83cdfded12" providerId="ADAL" clId="{75A6F1E2-87F5-40BF-AAAB-F5117B901987}" dt="2025-05-22T16:01:51.476" v="8917" actId="478"/>
          <ac:picMkLst>
            <pc:docMk/>
            <pc:sldMk cId="2502147247" sldId="281"/>
            <ac:picMk id="3" creationId="{DDCAF9D2-E70E-16DA-40C6-ED85E6776E81}"/>
          </ac:picMkLst>
        </pc:picChg>
        <pc:picChg chg="del">
          <ac:chgData name="Lucas Gauto" userId="223e1ef8-07c5-4efd-8b4e-7d83cdfded12" providerId="ADAL" clId="{75A6F1E2-87F5-40BF-AAAB-F5117B901987}" dt="2025-05-22T15:59:10.899" v="8763" actId="478"/>
          <ac:picMkLst>
            <pc:docMk/>
            <pc:sldMk cId="2502147247" sldId="281"/>
            <ac:picMk id="4" creationId="{8142F488-A527-7163-CE70-500AA7200671}"/>
          </ac:picMkLst>
        </pc:picChg>
        <pc:picChg chg="add del mod">
          <ac:chgData name="Lucas Gauto" userId="223e1ef8-07c5-4efd-8b4e-7d83cdfded12" providerId="ADAL" clId="{75A6F1E2-87F5-40BF-AAAB-F5117B901987}" dt="2025-05-22T16:01:51.476" v="8917" actId="478"/>
          <ac:picMkLst>
            <pc:docMk/>
            <pc:sldMk cId="2502147247" sldId="281"/>
            <ac:picMk id="6" creationId="{94233175-1960-1A76-B089-484E83B9AC41}"/>
          </ac:picMkLst>
        </pc:picChg>
        <pc:picChg chg="add mod">
          <ac:chgData name="Lucas Gauto" userId="223e1ef8-07c5-4efd-8b4e-7d83cdfded12" providerId="ADAL" clId="{75A6F1E2-87F5-40BF-AAAB-F5117B901987}" dt="2025-05-22T16:02:34.020" v="8993" actId="1076"/>
          <ac:picMkLst>
            <pc:docMk/>
            <pc:sldMk cId="2502147247" sldId="281"/>
            <ac:picMk id="8" creationId="{88640AC6-5469-CECB-FC01-2D85FB1313C6}"/>
          </ac:picMkLst>
        </pc:picChg>
      </pc:sldChg>
      <pc:sldChg chg="addSp delSp modSp add mod ord modTransition">
        <pc:chgData name="Lucas Gauto" userId="223e1ef8-07c5-4efd-8b4e-7d83cdfded12" providerId="ADAL" clId="{75A6F1E2-87F5-40BF-AAAB-F5117B901987}" dt="2025-05-23T15:37:43.951" v="12005"/>
        <pc:sldMkLst>
          <pc:docMk/>
          <pc:sldMk cId="3666029702" sldId="282"/>
        </pc:sldMkLst>
        <pc:spChg chg="mod">
          <ac:chgData name="Lucas Gauto" userId="223e1ef8-07c5-4efd-8b4e-7d83cdfded12" providerId="ADAL" clId="{75A6F1E2-87F5-40BF-AAAB-F5117B901987}" dt="2025-05-23T12:11:27.911" v="9101" actId="20577"/>
          <ac:spMkLst>
            <pc:docMk/>
            <pc:sldMk cId="3666029702" sldId="282"/>
            <ac:spMk id="61" creationId="{BA694794-025C-CEF5-C0C2-D405A18C06B3}"/>
          </ac:spMkLst>
        </pc:spChg>
        <pc:spChg chg="mod">
          <ac:chgData name="Lucas Gauto" userId="223e1ef8-07c5-4efd-8b4e-7d83cdfded12" providerId="ADAL" clId="{75A6F1E2-87F5-40BF-AAAB-F5117B901987}" dt="2025-05-23T12:15:16.148" v="9686" actId="114"/>
          <ac:spMkLst>
            <pc:docMk/>
            <pc:sldMk cId="3666029702" sldId="282"/>
            <ac:spMk id="66" creationId="{EEB5C447-F5CC-9EF7-0D44-A8AA46D5098B}"/>
          </ac:spMkLst>
        </pc:spChg>
        <pc:graphicFrameChg chg="add del mod">
          <ac:chgData name="Lucas Gauto" userId="223e1ef8-07c5-4efd-8b4e-7d83cdfded12" providerId="ADAL" clId="{75A6F1E2-87F5-40BF-AAAB-F5117B901987}" dt="2025-05-23T12:29:33.260" v="9689" actId="478"/>
          <ac:graphicFrameMkLst>
            <pc:docMk/>
            <pc:sldMk cId="3666029702" sldId="282"/>
            <ac:graphicFrameMk id="2" creationId="{BCBC8998-64A6-8786-E8D7-C92B25FA1269}"/>
          </ac:graphicFrameMkLst>
        </pc:graphicFrameChg>
        <pc:graphicFrameChg chg="add del mod modGraphic">
          <ac:chgData name="Lucas Gauto" userId="223e1ef8-07c5-4efd-8b4e-7d83cdfded12" providerId="ADAL" clId="{75A6F1E2-87F5-40BF-AAAB-F5117B901987}" dt="2025-05-23T12:38:35.985" v="9701" actId="14100"/>
          <ac:graphicFrameMkLst>
            <pc:docMk/>
            <pc:sldMk cId="3666029702" sldId="282"/>
            <ac:graphicFrameMk id="3" creationId="{6C3B4BCF-3BD0-AEAE-3547-8FE84BFD0696}"/>
          </ac:graphicFrameMkLst>
        </pc:graphicFrameChg>
        <pc:picChg chg="add del mod">
          <ac:chgData name="Lucas Gauto" userId="223e1ef8-07c5-4efd-8b4e-7d83cdfded12" providerId="ADAL" clId="{75A6F1E2-87F5-40BF-AAAB-F5117B901987}" dt="2025-05-23T12:39:22.980" v="9703" actId="14826"/>
          <ac:picMkLst>
            <pc:docMk/>
            <pc:sldMk cId="3666029702" sldId="282"/>
            <ac:picMk id="4" creationId="{D1F01BF8-59B4-B04B-E047-9509A5D513F8}"/>
          </ac:picMkLst>
        </pc:picChg>
      </pc:sldChg>
      <pc:sldChg chg="modSp add mod ord modTransition">
        <pc:chgData name="Lucas Gauto" userId="223e1ef8-07c5-4efd-8b4e-7d83cdfded12" providerId="ADAL" clId="{75A6F1E2-87F5-40BF-AAAB-F5117B901987}" dt="2025-05-23T15:37:46.632" v="12006"/>
        <pc:sldMkLst>
          <pc:docMk/>
          <pc:sldMk cId="1465291284" sldId="283"/>
        </pc:sldMkLst>
        <pc:spChg chg="mod">
          <ac:chgData name="Lucas Gauto" userId="223e1ef8-07c5-4efd-8b4e-7d83cdfded12" providerId="ADAL" clId="{75A6F1E2-87F5-40BF-AAAB-F5117B901987}" dt="2025-05-23T12:41:08.960" v="9787" actId="20577"/>
          <ac:spMkLst>
            <pc:docMk/>
            <pc:sldMk cId="1465291284" sldId="283"/>
            <ac:spMk id="72" creationId="{3D92C5D6-B01D-A037-956E-4B4109F75305}"/>
          </ac:spMkLst>
        </pc:spChg>
        <pc:spChg chg="mod">
          <ac:chgData name="Lucas Gauto" userId="223e1ef8-07c5-4efd-8b4e-7d83cdfded12" providerId="ADAL" clId="{75A6F1E2-87F5-40BF-AAAB-F5117B901987}" dt="2025-05-23T12:41:00.262" v="9770" actId="20577"/>
          <ac:spMkLst>
            <pc:docMk/>
            <pc:sldMk cId="1465291284" sldId="283"/>
            <ac:spMk id="73" creationId="{69E50604-63D9-A306-0811-5B48046456B1}"/>
          </ac:spMkLst>
        </pc:spChg>
      </pc:sldChg>
      <pc:sldChg chg="add del ord setBg">
        <pc:chgData name="Lucas Gauto" userId="223e1ef8-07c5-4efd-8b4e-7d83cdfded12" providerId="ADAL" clId="{75A6F1E2-87F5-40BF-AAAB-F5117B901987}" dt="2025-05-23T12:40:51.685" v="9763" actId="47"/>
        <pc:sldMkLst>
          <pc:docMk/>
          <pc:sldMk cId="2402815254" sldId="283"/>
        </pc:sldMkLst>
      </pc:sldChg>
      <pc:sldChg chg="modSp add mod ord modTransition">
        <pc:chgData name="Lucas Gauto" userId="223e1ef8-07c5-4efd-8b4e-7d83cdfded12" providerId="ADAL" clId="{75A6F1E2-87F5-40BF-AAAB-F5117B901987}" dt="2025-05-23T15:39:17.268" v="12011" actId="14826"/>
        <pc:sldMkLst>
          <pc:docMk/>
          <pc:sldMk cId="58400215" sldId="284"/>
        </pc:sldMkLst>
        <pc:spChg chg="mod">
          <ac:chgData name="Lucas Gauto" userId="223e1ef8-07c5-4efd-8b4e-7d83cdfded12" providerId="ADAL" clId="{75A6F1E2-87F5-40BF-AAAB-F5117B901987}" dt="2025-05-23T12:41:18.920" v="9797" actId="20577"/>
          <ac:spMkLst>
            <pc:docMk/>
            <pc:sldMk cId="58400215" sldId="284"/>
            <ac:spMk id="61" creationId="{ADA885EC-F209-B022-BF67-5209EE7E630A}"/>
          </ac:spMkLst>
        </pc:spChg>
        <pc:spChg chg="mod">
          <ac:chgData name="Lucas Gauto" userId="223e1ef8-07c5-4efd-8b4e-7d83cdfded12" providerId="ADAL" clId="{75A6F1E2-87F5-40BF-AAAB-F5117B901987}" dt="2025-05-23T15:19:59.842" v="11316" actId="113"/>
          <ac:spMkLst>
            <pc:docMk/>
            <pc:sldMk cId="58400215" sldId="284"/>
            <ac:spMk id="66" creationId="{F4A0B687-B88E-A33E-AB67-91A52844AC8B}"/>
          </ac:spMkLst>
        </pc:spChg>
        <pc:picChg chg="mod">
          <ac:chgData name="Lucas Gauto" userId="223e1ef8-07c5-4efd-8b4e-7d83cdfded12" providerId="ADAL" clId="{75A6F1E2-87F5-40BF-AAAB-F5117B901987}" dt="2025-05-23T15:39:17.268" v="12011" actId="14826"/>
          <ac:picMkLst>
            <pc:docMk/>
            <pc:sldMk cId="58400215" sldId="284"/>
            <ac:picMk id="4" creationId="{3AAF08B2-81B3-6518-BC6E-4E61FF9C1FFB}"/>
          </ac:picMkLst>
        </pc:picChg>
      </pc:sldChg>
      <pc:sldChg chg="modSp add mod ord modTransition">
        <pc:chgData name="Lucas Gauto" userId="223e1ef8-07c5-4efd-8b4e-7d83cdfded12" providerId="ADAL" clId="{75A6F1E2-87F5-40BF-AAAB-F5117B901987}" dt="2025-05-23T15:37:52.498" v="12008"/>
        <pc:sldMkLst>
          <pc:docMk/>
          <pc:sldMk cId="2459747833" sldId="285"/>
        </pc:sldMkLst>
        <pc:spChg chg="mod">
          <ac:chgData name="Lucas Gauto" userId="223e1ef8-07c5-4efd-8b4e-7d83cdfded12" providerId="ADAL" clId="{75A6F1E2-87F5-40BF-AAAB-F5117B901987}" dt="2025-05-23T15:20:20.305" v="11331" actId="20577"/>
          <ac:spMkLst>
            <pc:docMk/>
            <pc:sldMk cId="2459747833" sldId="285"/>
            <ac:spMk id="72" creationId="{20C8BA13-EB50-A289-B69B-AA025E0A163F}"/>
          </ac:spMkLst>
        </pc:spChg>
        <pc:spChg chg="mod">
          <ac:chgData name="Lucas Gauto" userId="223e1ef8-07c5-4efd-8b4e-7d83cdfded12" providerId="ADAL" clId="{75A6F1E2-87F5-40BF-AAAB-F5117B901987}" dt="2025-05-23T15:20:16.516" v="11325" actId="20577"/>
          <ac:spMkLst>
            <pc:docMk/>
            <pc:sldMk cId="2459747833" sldId="285"/>
            <ac:spMk id="73" creationId="{5B5F7892-0446-AA5F-954E-04066FCFC687}"/>
          </ac:spMkLst>
        </pc:spChg>
      </pc:sldChg>
      <pc:sldChg chg="addSp delSp modSp add mod ord modTransition">
        <pc:chgData name="Lucas Gauto" userId="223e1ef8-07c5-4efd-8b4e-7d83cdfded12" providerId="ADAL" clId="{75A6F1E2-87F5-40BF-AAAB-F5117B901987}" dt="2025-05-23T15:37:55.857" v="12009"/>
        <pc:sldMkLst>
          <pc:docMk/>
          <pc:sldMk cId="3805237861" sldId="286"/>
        </pc:sldMkLst>
        <pc:spChg chg="mod">
          <ac:chgData name="Lucas Gauto" userId="223e1ef8-07c5-4efd-8b4e-7d83cdfded12" providerId="ADAL" clId="{75A6F1E2-87F5-40BF-AAAB-F5117B901987}" dt="2025-05-23T15:21:46.811" v="11389" actId="20577"/>
          <ac:spMkLst>
            <pc:docMk/>
            <pc:sldMk cId="3805237861" sldId="286"/>
            <ac:spMk id="61" creationId="{569FEEBF-A07D-4BC4-4415-48D8F52C22B1}"/>
          </ac:spMkLst>
        </pc:spChg>
        <pc:spChg chg="mod">
          <ac:chgData name="Lucas Gauto" userId="223e1ef8-07c5-4efd-8b4e-7d83cdfded12" providerId="ADAL" clId="{75A6F1E2-87F5-40BF-AAAB-F5117B901987}" dt="2025-05-23T15:25:22.993" v="11953" actId="113"/>
          <ac:spMkLst>
            <pc:docMk/>
            <pc:sldMk cId="3805237861" sldId="286"/>
            <ac:spMk id="66" creationId="{FE161332-1704-FD2F-E2B5-A4288670EC66}"/>
          </ac:spMkLst>
        </pc:spChg>
        <pc:picChg chg="add mod ord">
          <ac:chgData name="Lucas Gauto" userId="223e1ef8-07c5-4efd-8b4e-7d83cdfded12" providerId="ADAL" clId="{75A6F1E2-87F5-40BF-AAAB-F5117B901987}" dt="2025-05-23T15:21:12.688" v="11345" actId="171"/>
          <ac:picMkLst>
            <pc:docMk/>
            <pc:sldMk cId="3805237861" sldId="286"/>
            <ac:picMk id="3" creationId="{175AD36C-DB65-7C3E-3E99-9940223BC72F}"/>
          </ac:picMkLst>
        </pc:picChg>
        <pc:picChg chg="del">
          <ac:chgData name="Lucas Gauto" userId="223e1ef8-07c5-4efd-8b4e-7d83cdfded12" providerId="ADAL" clId="{75A6F1E2-87F5-40BF-AAAB-F5117B901987}" dt="2025-05-23T15:21:05.291" v="11338" actId="478"/>
          <ac:picMkLst>
            <pc:docMk/>
            <pc:sldMk cId="3805237861" sldId="286"/>
            <ac:picMk id="4" creationId="{097043A6-0F31-EAD5-6608-CB1F20850FD7}"/>
          </ac:picMkLst>
        </pc:picChg>
      </pc:sldChg>
      <pc:sldMasterChg chg="delSldLayout">
        <pc:chgData name="Lucas Gauto" userId="223e1ef8-07c5-4efd-8b4e-7d83cdfded12" providerId="ADAL" clId="{75A6F1E2-87F5-40BF-AAAB-F5117B901987}" dt="2025-05-20T19:15:02.628" v="3757" actId="47"/>
        <pc:sldMasterMkLst>
          <pc:docMk/>
          <pc:sldMasterMk cId="0" sldId="2147483659"/>
        </pc:sldMasterMkLst>
        <pc:sldLayoutChg chg="del">
          <pc:chgData name="Lucas Gauto" userId="223e1ef8-07c5-4efd-8b4e-7d83cdfded12" providerId="ADAL" clId="{75A6F1E2-87F5-40BF-AAAB-F5117B901987}" dt="2025-05-20T19:15:02.628" v="3757" actId="47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332C637E-54D0-AF28-0E77-BB609DD56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8970D0B2-123F-B045-A771-F110D7304B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B62A48FB-F1C0-AD58-9004-2C9AE8B682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68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6da54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6da54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971C07FA-A2E4-E3FF-1408-FA78EAB3A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31D8343C-D748-33D5-41B4-01B29634ED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DF99F59D-C20D-69DF-9677-7945E5244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002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78182C1-3426-0433-3FAC-30A4CBEE2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494872A5-FCA0-CF82-F5E3-0918E181FC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2DF9EE89-24D5-925C-E233-59BDBF580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051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801649A1-9505-294B-0EF5-C0AF74063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AEB3F6E5-ED39-B62C-F8FD-B5C21A407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EBB31ABB-4ACA-DF51-D6B3-6334FFC275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784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535BD624-F715-1086-1D9E-BE22DBD2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9F04617B-C8FC-9CDD-1581-F2D211A557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2B78F5B5-0276-F61E-2C5F-96C895F02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631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D9E7156A-532F-59BF-702B-23F2FF4C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151D4517-9B2B-0D03-524A-348812F05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20097F4C-0F38-D9F5-0B91-E91BD7A0CC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535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11BA6578-B040-11C7-D191-846AD48D8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0671BC7C-7600-B9B5-5FE3-1FD12A5BE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BD74D0A9-BEB2-FD73-1A4D-F586BD51A7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4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7BF56BF7-7A96-EA4C-4DC5-712295B3B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BC076663-467C-886B-67A3-FBDF707A14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D8AEBBE0-5E61-0FD8-6861-6B44BBF0DF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330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F9E3F216-2097-17C3-7918-F213F6781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6da54ad_0_1:notes">
            <a:extLst>
              <a:ext uri="{FF2B5EF4-FFF2-40B4-BE49-F238E27FC236}">
                <a16:creationId xmlns:a16="http://schemas.microsoft.com/office/drawing/2014/main" id="{BD69F0EE-7FCD-C22E-A493-E7ED89195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6da54ad_0_1:notes">
            <a:extLst>
              <a:ext uri="{FF2B5EF4-FFF2-40B4-BE49-F238E27FC236}">
                <a16:creationId xmlns:a16="http://schemas.microsoft.com/office/drawing/2014/main" id="{B9566DCE-9658-66A3-28EC-8BB45F243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93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5FF010E-F0BF-425A-A948-030004199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6da54ad_0_1:notes">
            <a:extLst>
              <a:ext uri="{FF2B5EF4-FFF2-40B4-BE49-F238E27FC236}">
                <a16:creationId xmlns:a16="http://schemas.microsoft.com/office/drawing/2014/main" id="{5EA26759-6B22-CCDE-4CFF-4109A2D942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6da54ad_0_1:notes">
            <a:extLst>
              <a:ext uri="{FF2B5EF4-FFF2-40B4-BE49-F238E27FC236}">
                <a16:creationId xmlns:a16="http://schemas.microsoft.com/office/drawing/2014/main" id="{4025B575-8AA1-9B59-EB0A-3C858A87B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543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F47C937-AE03-B33B-5F63-43B633F26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17DB6C70-129A-6034-1F57-3816EB8BF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3114E281-3EA6-C9B7-785D-EB4E906135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900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824F3F55-4946-9EEF-5865-2A2DED5F3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F724F571-30A6-B0AC-2B47-DC0F9192F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CEBB23CB-F2E4-7E84-2EF0-549C37A170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634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5AE697D-D70E-F706-0C8A-54AE1530E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6da54ad_0_1:notes">
            <a:extLst>
              <a:ext uri="{FF2B5EF4-FFF2-40B4-BE49-F238E27FC236}">
                <a16:creationId xmlns:a16="http://schemas.microsoft.com/office/drawing/2014/main" id="{343785D7-FA91-1928-F254-491EE55083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6da54ad_0_1:notes">
            <a:extLst>
              <a:ext uri="{FF2B5EF4-FFF2-40B4-BE49-F238E27FC236}">
                <a16:creationId xmlns:a16="http://schemas.microsoft.com/office/drawing/2014/main" id="{718B524C-D4E1-CB1E-EC88-0F75BD644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774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5BF28F6B-BE3E-926C-719D-D6F08112A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A4C29A9F-A58A-2349-E778-6BE092A32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A9B7D932-A055-685A-3799-8AEB9F3C1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935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ADAD27B-EE57-41E1-56FD-993B670B0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6da54ad_0_1:notes">
            <a:extLst>
              <a:ext uri="{FF2B5EF4-FFF2-40B4-BE49-F238E27FC236}">
                <a16:creationId xmlns:a16="http://schemas.microsoft.com/office/drawing/2014/main" id="{CA875454-B638-A64E-7C07-8C4D2B305A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6da54ad_0_1:notes">
            <a:extLst>
              <a:ext uri="{FF2B5EF4-FFF2-40B4-BE49-F238E27FC236}">
                <a16:creationId xmlns:a16="http://schemas.microsoft.com/office/drawing/2014/main" id="{CDF1E4FC-685A-63F9-A35D-C184E177A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543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AF28F0B8-B114-0E59-89CA-D71F919C7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387648A4-1761-51F7-6641-19C77F83D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3081ED52-F424-5F44-A113-DBE9F1838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248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B433F86-0CB1-F08E-1B5C-46EB8DAAB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6da54ad_0_1:notes">
            <a:extLst>
              <a:ext uri="{FF2B5EF4-FFF2-40B4-BE49-F238E27FC236}">
                <a16:creationId xmlns:a16="http://schemas.microsoft.com/office/drawing/2014/main" id="{9E977B4D-8DFA-90A0-FF1E-10F7786B1F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6da54ad_0_1:notes">
            <a:extLst>
              <a:ext uri="{FF2B5EF4-FFF2-40B4-BE49-F238E27FC236}">
                <a16:creationId xmlns:a16="http://schemas.microsoft.com/office/drawing/2014/main" id="{F01D5A23-8693-5BB1-8389-86B0B7429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14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F481C83B-C4EF-5D75-C7B4-1A09C278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1EA9FD73-D1FC-BCC5-5485-720EDE0AEC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B44E9886-417F-DCF3-1218-4BE7C15B1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524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366da54a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366da54a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9E61624C-7DE3-9EE2-2BBE-31809E6E5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5F797DD2-A54D-EFAE-1E6C-163C9085D2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3CC64259-2F5A-C2E3-A17F-DFE0A31A4D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04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578B7301-20AA-A67E-B3DC-B32F305C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ECF9445B-A567-E1C3-2C61-4E09E540B1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BEB85586-3D2E-E65A-5289-C431F567E9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86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EB75A7A-703F-9A71-8953-071709A63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6da54ad_0_1:notes">
            <a:extLst>
              <a:ext uri="{FF2B5EF4-FFF2-40B4-BE49-F238E27FC236}">
                <a16:creationId xmlns:a16="http://schemas.microsoft.com/office/drawing/2014/main" id="{C9761237-690F-6963-514E-9AD6A0B4A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6da54ad_0_1:notes">
            <a:extLst>
              <a:ext uri="{FF2B5EF4-FFF2-40B4-BE49-F238E27FC236}">
                <a16:creationId xmlns:a16="http://schemas.microsoft.com/office/drawing/2014/main" id="{FD0040B0-905F-5DC3-9F50-5CB6F5A02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6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9E657DFC-EAB4-51EF-1692-F4CE58D58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64E6E67F-B169-C483-1B14-A24B182789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77D3CAE8-D42E-B684-761A-05CC3ECC18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894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7D8AAFF3-74D1-9351-5FF6-4F25D3CA0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F5309C0C-E5C8-25EC-FBC0-AA81D0D1B6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F731C494-F991-DD27-56D6-57554AC03F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298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AFAC436-8AF2-B1D4-2392-C5610BED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6da54ad_0_1:notes">
            <a:extLst>
              <a:ext uri="{FF2B5EF4-FFF2-40B4-BE49-F238E27FC236}">
                <a16:creationId xmlns:a16="http://schemas.microsoft.com/office/drawing/2014/main" id="{E3671207-7B85-D61F-4B62-84268C226F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6da54ad_0_1:notes">
            <a:extLst>
              <a:ext uri="{FF2B5EF4-FFF2-40B4-BE49-F238E27FC236}">
                <a16:creationId xmlns:a16="http://schemas.microsoft.com/office/drawing/2014/main" id="{02CB1C34-CC2C-4562-9E85-BB1D451B4A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02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D31AE71A-26D2-76E7-8E21-624C56E38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366da54ad_0_8:notes">
            <a:extLst>
              <a:ext uri="{FF2B5EF4-FFF2-40B4-BE49-F238E27FC236}">
                <a16:creationId xmlns:a16="http://schemas.microsoft.com/office/drawing/2014/main" id="{C9C04CBA-4379-7038-DB93-7A14A8D0D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366da54ad_0_8:notes">
            <a:extLst>
              <a:ext uri="{FF2B5EF4-FFF2-40B4-BE49-F238E27FC236}">
                <a16:creationId xmlns:a16="http://schemas.microsoft.com/office/drawing/2014/main" id="{07489ED9-5F67-318D-68C2-E1D99AB11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6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72075" y="1736450"/>
            <a:ext cx="5001900" cy="18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Predicción de Producción de </a:t>
            </a:r>
            <a:r>
              <a:rPr lang="en-GB" sz="3600" dirty="0" err="1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Sabores</a:t>
            </a:r>
            <a:r>
              <a:rPr lang="en-GB" sz="3600" dirty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 de </a:t>
            </a:r>
            <a:r>
              <a:rPr lang="en-GB" sz="3600" dirty="0" err="1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Helado</a:t>
            </a:r>
            <a:endParaRPr sz="3600" dirty="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572075" y="4115825"/>
            <a:ext cx="50019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Mayo, 2025</a:t>
            </a:r>
            <a:endParaRPr sz="12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6778D432-61A2-9317-FEF4-A40A31586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0E3CA9A3-7CD2-D7EB-3ACF-E95F138F7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20" y="0"/>
            <a:ext cx="2896059" cy="5143500"/>
          </a:xfrm>
          <a:prstGeom prst="rect">
            <a:avLst/>
          </a:prstGeom>
        </p:spPr>
      </p:pic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A0EBCB0C-099B-7F2B-0797-914FC1A46F9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Análisis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 temporal de la </a:t>
            </a: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producción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DA36237-1848-D67C-55CA-5BC332DE63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683425"/>
            <a:ext cx="85206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000" dirty="0">
                <a:solidFill>
                  <a:schemeClr val="dk1"/>
                </a:solidFill>
                <a:latin typeface="Segoe UI" panose="020B0502040204020203" pitchFamily="34" charset="0"/>
                <a:ea typeface="Rubik"/>
                <a:cs typeface="Segoe UI" panose="020B0502040204020203" pitchFamily="34" charset="0"/>
                <a:sym typeface="Rubik"/>
              </a:rPr>
              <a:t>De </a:t>
            </a:r>
            <a:r>
              <a:rPr lang="en-GB" sz="1000" dirty="0" err="1">
                <a:solidFill>
                  <a:schemeClr val="dk1"/>
                </a:solidFill>
                <a:latin typeface="Segoe UI" panose="020B0502040204020203" pitchFamily="34" charset="0"/>
                <a:ea typeface="Rubik"/>
                <a:cs typeface="Segoe UI" panose="020B0502040204020203" pitchFamily="34" charset="0"/>
                <a:sym typeface="Rubik"/>
              </a:rPr>
              <a:t>los</a:t>
            </a:r>
            <a:r>
              <a:rPr lang="en-GB" sz="1000" dirty="0">
                <a:solidFill>
                  <a:schemeClr val="dk1"/>
                </a:solidFill>
                <a:latin typeface="Segoe UI" panose="020B0502040204020203" pitchFamily="34" charset="0"/>
                <a:ea typeface="Rubik"/>
                <a:cs typeface="Segoe UI" panose="020B0502040204020203" pitchFamily="34" charset="0"/>
                <a:sym typeface="Rubik"/>
              </a:rPr>
              <a:t> </a:t>
            </a:r>
            <a:r>
              <a:rPr lang="en-GB" sz="1000" dirty="0" err="1">
                <a:solidFill>
                  <a:schemeClr val="dk1"/>
                </a:solidFill>
                <a:latin typeface="Segoe UI" panose="020B0502040204020203" pitchFamily="34" charset="0"/>
                <a:ea typeface="Rubik"/>
                <a:cs typeface="Segoe UI" panose="020B0502040204020203" pitchFamily="34" charset="0"/>
                <a:sym typeface="Rubik"/>
              </a:rPr>
              <a:t>sabores</a:t>
            </a:r>
            <a:endParaRPr sz="1000" dirty="0">
              <a:solidFill>
                <a:schemeClr val="dk1"/>
              </a:solidFill>
              <a:latin typeface="Segoe UI" panose="020B0502040204020203" pitchFamily="34" charset="0"/>
              <a:ea typeface="Rubik"/>
              <a:cs typeface="Segoe UI" panose="020B0502040204020203" pitchFamily="34" charset="0"/>
              <a:sym typeface="Rubik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9A75E78C-510D-605B-F81B-407A9CFE5A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6699DB99-23ED-1BA3-BA9B-059D2BD7C0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  <a:endParaRPr sz="700" dirty="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B9A5C5F4-19F4-A09E-B10E-D751312F82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10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7F46FEEE-C971-C9AF-B76B-A44FA2B131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87237"/>
            <a:ext cx="4920700" cy="2963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Del gráfico de la derecha, el cual muestra la producción de los sabores a lo largo del tiempo, logré obtener la siguiente información: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Sabores nuevos: alrededor de 1/3 de los 79 sabores comienzan su producción en 2022.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Sabores descontinuados o en pausa: varios sabores cortan su producción a fines del 2022.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Sabores sin tendencia clara: algunos sabores alternan períodos de producción y cero producciones durante el rango temporal, sin un patrón visible.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Un grupo pequeño de sabores mantiene una producción prácticamente continua desde 2019.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Para abordar estos problemas se decidió tomar datos a partir del 2022, donde la mayoría de los sabores tienen información registrada.</a:t>
            </a:r>
            <a:endParaRPr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763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 idx="4294967295"/>
          </p:nvPr>
        </p:nvSpPr>
        <p:spPr>
          <a:xfrm>
            <a:off x="572075" y="2004775"/>
            <a:ext cx="50019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Ingeniería de </a:t>
            </a:r>
            <a:r>
              <a:rPr lang="en-GB" sz="36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Características</a:t>
            </a:r>
            <a:endParaRPr sz="3600" dirty="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4294967295"/>
          </p:nvPr>
        </p:nvSpPr>
        <p:spPr>
          <a:xfrm>
            <a:off x="572075" y="1584600"/>
            <a:ext cx="5001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80" dirty="0" err="1">
                <a:latin typeface="Rubik Medium"/>
                <a:ea typeface="Rubik Medium"/>
                <a:cs typeface="Rubik Medium"/>
                <a:sym typeface="Rubik Medium"/>
              </a:rPr>
              <a:t>Sección</a:t>
            </a:r>
            <a:r>
              <a:rPr lang="en-GB" sz="1580" dirty="0">
                <a:latin typeface="Rubik Medium"/>
                <a:ea typeface="Rubik Medium"/>
                <a:cs typeface="Rubik Medium"/>
                <a:sym typeface="Rubik Medium"/>
              </a:rPr>
              <a:t> 3</a:t>
            </a:r>
            <a:endParaRPr sz="1580"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7F15EA89-C5BD-552C-DF9D-180559E8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A5E95632-26EC-DE18-3E03-09FAF318ED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Correlación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 de Features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C453B31A-CA45-757B-107E-0FAB3C4982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5E44A155-B79E-62FE-2096-A55026BDBF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  <a:endParaRPr sz="700" dirty="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BD642F90-E19C-F100-7E81-102E2418D6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12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FC22F3A0-87EE-F889-25FF-9BEE020A44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066537"/>
            <a:ext cx="3102060" cy="2963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Luego de seleccionar las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features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climáticas que se consideraron más importantes, se realizó un mapa de calor de la correlación de las mismas.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 idea fue simple: variables muy correlacionadas están siendo redundantes. El objetivo era realizar un filtrado de variables para contener solo a las más importantes.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De este gráfico vemos que varias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features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están muy correlacionadas entre sí, es por ello que se procedió a realizar una selección de características acorde.</a:t>
            </a:r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185F284C-431A-7D09-C74F-A846044AF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520" y="493767"/>
            <a:ext cx="5182895" cy="39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9140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5C910282-B5F0-B280-3C73-1EF7B7ED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A9B583F2-3233-2071-8089-BA5D201EB1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Correlación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 de Features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35343936-4CC7-4C62-C71C-4233F54EC6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E6B85DC2-7AF1-CBB2-D4DB-AFEC0F355A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959889CD-54F4-8500-F8DC-A180C33E00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13</a:t>
            </a:fld>
            <a:endParaRPr sz="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723F4178-D831-EF2E-5547-041D70AE3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10789"/>
            <a:ext cx="8757920" cy="2770460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A065C706-E593-1C4F-B23D-4D75FE60E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6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9D2E5639-A301-940C-0680-79A34C596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30782785-076E-7648-2DF7-6AC67D0F5D8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Selección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 de Features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D8638D78-7E52-1A09-527E-29F7238463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D9EBF25D-532F-A5F1-F93D-A1FC8E99A8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4B3B2728-DED0-2C33-1E73-866539A9F5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14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B47B75A2-6914-2F19-AF13-9708FCD7B6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066537"/>
            <a:ext cx="3102060" cy="2963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 un paso final, se realizó un gráfico de calor para observar que las variables seleccionadas no posean mucha correlación entre sí.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Como vemos en el gráfico a la derecha, observamos que de las cuatro variables seleccionadas ninguna tiene una correlación significativa.</a:t>
            </a:r>
          </a:p>
        </p:txBody>
      </p:sp>
      <p:pic>
        <p:nvPicPr>
          <p:cNvPr id="3" name="Imagen 2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CA150B6A-BC8C-1B66-9852-3E5A7211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080" y="799549"/>
            <a:ext cx="4636220" cy="36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3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2AA4F65A-9B28-98AE-E4A2-FC77557A6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ágina de calendario con un lápiz en la parte superior">
            <a:extLst>
              <a:ext uri="{FF2B5EF4-FFF2-40B4-BE49-F238E27FC236}">
                <a16:creationId xmlns:a16="http://schemas.microsoft.com/office/drawing/2014/main" id="{CD3F56A1-EB0A-33C5-5063-7D9C750B05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3584"/>
          <a:stretch/>
        </p:blipFill>
        <p:spPr>
          <a:xfrm>
            <a:off x="4791403" y="0"/>
            <a:ext cx="4352598" cy="5143500"/>
          </a:xfrm>
          <a:prstGeom prst="rect">
            <a:avLst/>
          </a:prstGeom>
        </p:spPr>
      </p:pic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4E37DBA0-B4CF-494D-86AD-278D6A20173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Nuevas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 </a:t>
            </a: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características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D7180D3-BA57-9D4C-912C-159D6A180E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6B08DDD0-1B30-3815-4F03-6276BC25D2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60A9E139-5625-67BF-FC93-7B30B3BBA8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15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398D3EB6-B06B-2787-A46F-3B49BEBDEF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066537"/>
            <a:ext cx="4260300" cy="2963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Noté que a partir de la columna fecha se puede extraer información valiosa para el modelo.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Concretamente, me interesaba capturar el comportamiento de la producción de los sabores por </a:t>
            </a: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mes, día, estación y feriados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 Para ello utilizando diversos métodos se incluyeron estas columnas.</a:t>
            </a:r>
          </a:p>
        </p:txBody>
      </p:sp>
    </p:spTree>
    <p:extLst>
      <p:ext uri="{BB962C8B-B14F-4D97-AF65-F5344CB8AC3E}">
        <p14:creationId xmlns:p14="http://schemas.microsoft.com/office/powerpoint/2010/main" val="76551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BFFE82E3-41AE-D4C7-A178-2871C1DC0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45CDB7-A8E4-83B6-C422-1731369B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404" y="413159"/>
            <a:ext cx="3942080" cy="4148415"/>
          </a:xfrm>
          <a:prstGeom prst="rect">
            <a:avLst/>
          </a:prstGeom>
        </p:spPr>
      </p:pic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43342A1D-B9AF-1981-2A83-92F5378329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Adaptación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 del Dataset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A95345A5-C98B-6E2A-1D5A-6BF6733818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09F7C848-A489-BCB9-2871-4ECED42964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F596AC80-A4F5-9F0E-B7CE-DFF614B4DC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16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E4B8A277-457A-1BD2-9D30-F7395B68D4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066537"/>
            <a:ext cx="4040898" cy="2963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Para finalizar con el preprocesamiento de los datos, solo quedó realizar dos tareas: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Codificar variables cíclicas: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b="1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Las variables mes, estación y día son cíclicas, esto quiere decir que cada cierta repetición comienza de nuevo.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Este comportamiento particular podría confundir a los modelos de Machine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Learning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, por lo que se implementó una codificación cíclica.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De esta forma se espera que el modelo pueda entender que, por ejemplo, diciembre (mes 12) está cerca de enero (mes 1).</a:t>
            </a:r>
          </a:p>
        </p:txBody>
      </p:sp>
    </p:spTree>
    <p:extLst>
      <p:ext uri="{BB962C8B-B14F-4D97-AF65-F5344CB8AC3E}">
        <p14:creationId xmlns:p14="http://schemas.microsoft.com/office/powerpoint/2010/main" val="409933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9707E0F9-6E83-2E70-CD46-F771F4092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F54B83-AD3A-5E13-6C04-E988785B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433"/>
          <a:stretch/>
        </p:blipFill>
        <p:spPr>
          <a:xfrm>
            <a:off x="4791403" y="-7915"/>
            <a:ext cx="4352597" cy="5143500"/>
          </a:xfrm>
          <a:prstGeom prst="rect">
            <a:avLst/>
          </a:prstGeom>
        </p:spPr>
      </p:pic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B0921834-E5AA-A822-1336-024508E6B5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Adaptación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 del Dataset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2CDC682F-3C7D-68D5-8285-2A8450C7FB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C162A20C-D43F-5477-366D-DB95529D24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865C31AB-815C-B20D-AA60-C612A945B2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17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818C324E-8833-74A0-0040-E01E881975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066537"/>
            <a:ext cx="4260300" cy="2963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b="1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Lag</a:t>
            </a: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Rolling: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Para que el modelo dispusiera de “memoria” sin necesidad de redes recurrentes, implementé variables con desfase junto con ventanas móviles sobre cada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feature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Desfase o </a:t>
            </a:r>
            <a:r>
              <a:rPr lang="es-ES" sz="1000" b="1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lag</a:t>
            </a: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: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se desplazó cada variable 30 días hacia atrás con el fin de que el modelo pueda ver los valores anteriores para cada variable.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Ventanas móviles: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se calculó la media y el desvío estándar de cada variable en los últimos 7 días. Esto con el fin de capturar la tendencia general de los datos.</a:t>
            </a:r>
          </a:p>
        </p:txBody>
      </p:sp>
    </p:spTree>
    <p:extLst>
      <p:ext uri="{BB962C8B-B14F-4D97-AF65-F5344CB8AC3E}">
        <p14:creationId xmlns:p14="http://schemas.microsoft.com/office/powerpoint/2010/main" val="398690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F03D4577-7089-E488-153A-B0D5DBF4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AA346FF-6883-A09D-0389-AECABD7F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433"/>
          <a:stretch/>
        </p:blipFill>
        <p:spPr>
          <a:xfrm>
            <a:off x="4791403" y="-7915"/>
            <a:ext cx="4352597" cy="5143500"/>
          </a:xfrm>
          <a:prstGeom prst="rect">
            <a:avLst/>
          </a:prstGeom>
        </p:spPr>
      </p:pic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D01F693-FFEC-AE3E-3499-BF1F2035DE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Adaptación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 del Dataset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06C4D817-E7B9-0117-B2C8-B8160BC9AF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F247FA8D-8038-BAF1-BA75-F693DB6AC7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D4ECC8DC-E4D4-4AC4-8213-4321AD4E86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18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7221E953-360C-D5CF-E35F-3517421DCE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066537"/>
            <a:ext cx="4260300" cy="2963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Predicción a 14 días: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Para lograr predecir a 14 días se decidió que cada sabor tendría un modelo distinto que sería entrenado con un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dataset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único de la siguiente estructura: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X1, x2, …, y, y+1, y+2, …, y+14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De esta forma lograr capturar las producciones a 14 días para el sabor seleccionado.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El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dataset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final con un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lag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 30 días tendría, en total, 384 variables independientes y 14 variables dependientes.</a:t>
            </a:r>
          </a:p>
        </p:txBody>
      </p:sp>
    </p:spTree>
    <p:extLst>
      <p:ext uri="{BB962C8B-B14F-4D97-AF65-F5344CB8AC3E}">
        <p14:creationId xmlns:p14="http://schemas.microsoft.com/office/powerpoint/2010/main" val="2350336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>
          <a:extLst>
            <a:ext uri="{FF2B5EF4-FFF2-40B4-BE49-F238E27FC236}">
              <a16:creationId xmlns:a16="http://schemas.microsoft.com/office/drawing/2014/main" id="{76BA16A4-3DAB-6AB9-EA92-0D42CD246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12B2A341-94D2-6E7B-ABCD-53EB60CAF81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2004775"/>
            <a:ext cx="50019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Elección</a:t>
            </a:r>
            <a:r>
              <a:rPr lang="en-GB" sz="36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 del </a:t>
            </a:r>
            <a:r>
              <a:rPr lang="en-GB" sz="36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Modelo</a:t>
            </a:r>
            <a:endParaRPr sz="3600" dirty="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52B7FF85-54A2-1760-6840-A935465995A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1584600"/>
            <a:ext cx="5001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80" dirty="0" err="1">
                <a:latin typeface="Rubik Medium"/>
                <a:ea typeface="Rubik Medium"/>
                <a:cs typeface="Rubik Medium"/>
                <a:sym typeface="Rubik Medium"/>
              </a:rPr>
              <a:t>Sección</a:t>
            </a:r>
            <a:r>
              <a:rPr lang="en-GB" sz="1580" dirty="0">
                <a:latin typeface="Rubik Medium"/>
                <a:ea typeface="Rubik Medium"/>
                <a:cs typeface="Rubik Medium"/>
                <a:sym typeface="Rubik Medium"/>
              </a:rPr>
              <a:t> 4</a:t>
            </a:r>
            <a:endParaRPr sz="1580"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7A359C95-D042-A332-49FF-9EBC3F91BE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10986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>
          <a:extLst>
            <a:ext uri="{FF2B5EF4-FFF2-40B4-BE49-F238E27FC236}">
              <a16:creationId xmlns:a16="http://schemas.microsoft.com/office/drawing/2014/main" id="{219E2008-959C-2175-EBC2-12F030C8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2AB9B69D-1A86-2E87-1566-A66E10D7B53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2004775"/>
            <a:ext cx="50019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Introducción</a:t>
            </a:r>
            <a:endParaRPr sz="3600" dirty="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00C02D77-1228-9023-908C-C685F8B1A2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05501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E08198C2-97A1-CCAA-D4D6-C9E89C39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Vista plana superior del robot que se desvía del grupo">
            <a:extLst>
              <a:ext uri="{FF2B5EF4-FFF2-40B4-BE49-F238E27FC236}">
                <a16:creationId xmlns:a16="http://schemas.microsoft.com/office/drawing/2014/main" id="{F2834796-1684-4863-DEFA-47BAA9D7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88" r="7688"/>
          <a:stretch/>
        </p:blipFill>
        <p:spPr>
          <a:xfrm>
            <a:off x="4791403" y="-7915"/>
            <a:ext cx="4352597" cy="5143500"/>
          </a:xfrm>
          <a:prstGeom prst="rect">
            <a:avLst/>
          </a:prstGeom>
        </p:spPr>
      </p:pic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AFDFA5CA-7180-3F69-3FEA-DB7536BCA64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Elección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 del </a:t>
            </a: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Modelo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234278DA-A115-7C37-73F5-FDA974E97A1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3AD29F30-B0A5-6FA0-899E-854724F3A3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77B84928-2353-8DCD-F165-582E2BD4C6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20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2EBE5374-F515-AB4E-B9A9-008C62CE12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066537"/>
            <a:ext cx="4260300" cy="3469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Una vez formateado el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dataset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se realizaron pruebas con tres modelos distintos. Concretamente: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Random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Forests</a:t>
            </a: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LightGBM</a:t>
            </a: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XGBoost</a:t>
            </a: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 razón de la elección de dichos modelos fue por su capacidad de operar con pocos datos (no consideré que hubiera suficientes datos como para entrenar una  red neuronal) y su popularidad en problemas de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forecasting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Luego de evaluar cada modelo con una optimización de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hiperparámetros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previa </a:t>
            </a: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para el sabor 1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se obtuvieron los siguientes resultados: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LightGBM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MAE 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test: </a:t>
            </a:r>
            <a:r>
              <a:rPr lang="en-U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9.27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XGBoost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MAE 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test: </a:t>
            </a:r>
            <a:r>
              <a:rPr lang="en-U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8.76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Random Forests </a:t>
            </a:r>
            <a:r>
              <a:rPr lang="en-U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MAE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test: </a:t>
            </a:r>
            <a:r>
              <a:rPr lang="en-U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8.97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n-U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De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estas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pruebas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llegué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a la conclusion de que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el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modelo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XGBoost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fue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el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que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logró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predecir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major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valores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con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los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que no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fue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entrenado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</a:t>
            </a: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337365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EA2DFE88-E6F0-36CB-F3F0-03DB031D0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F2860E20-8B7B-A9E8-A5EB-52A5BC9B407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Predicción Sabor 1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2A2F4D3E-8697-C601-104F-0A4B6B853E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F0047810-5F9F-61C8-4A51-FD6E5BCFA9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3703A699-DDAD-F2D0-DC57-21DE3CAF6A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21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A6961B67-3D29-D83B-0932-8296CA60D2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066537"/>
            <a:ext cx="8609770" cy="62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A modo de evaluación visual, se realizó la predicción para el </a:t>
            </a: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con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XGBoost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</a:t>
            </a:r>
          </a:p>
        </p:txBody>
      </p:sp>
      <p:pic>
        <p:nvPicPr>
          <p:cNvPr id="8" name="Imagen 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8640AC6-5469-CECB-FC01-2D85FB13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9" y="1441343"/>
            <a:ext cx="8698941" cy="25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4724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>
          <a:extLst>
            <a:ext uri="{FF2B5EF4-FFF2-40B4-BE49-F238E27FC236}">
              <a16:creationId xmlns:a16="http://schemas.microsoft.com/office/drawing/2014/main" id="{6ECBB96F-35B5-DBB0-32C9-CCD3D1387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71B381B-A53D-5090-CB2D-D6C85E134E8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2004775"/>
            <a:ext cx="50019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Entrenamiento</a:t>
            </a:r>
            <a:r>
              <a:rPr lang="en-GB" sz="36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 de </a:t>
            </a:r>
            <a:r>
              <a:rPr lang="en-GB" sz="36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Modelos</a:t>
            </a:r>
            <a:endParaRPr sz="3600" dirty="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6CB9EDB9-9928-FB1A-28BC-4663F245178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1584600"/>
            <a:ext cx="5001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80" dirty="0" err="1">
                <a:latin typeface="Rubik Medium"/>
                <a:ea typeface="Rubik Medium"/>
                <a:cs typeface="Rubik Medium"/>
                <a:sym typeface="Rubik Medium"/>
              </a:rPr>
              <a:t>Sección</a:t>
            </a:r>
            <a:r>
              <a:rPr lang="en-GB" sz="1580" dirty="0">
                <a:latin typeface="Rubik Medium"/>
                <a:ea typeface="Rubik Medium"/>
                <a:cs typeface="Rubik Medium"/>
                <a:sym typeface="Rubik Medium"/>
              </a:rPr>
              <a:t> 5</a:t>
            </a:r>
            <a:endParaRPr sz="1580"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75C0101C-FA5C-4814-7BB2-FF2D3E58A7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413807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9F1677F1-36BB-1C34-3FED-7864FBCA4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cnología y manos de robot">
            <a:extLst>
              <a:ext uri="{FF2B5EF4-FFF2-40B4-BE49-F238E27FC236}">
                <a16:creationId xmlns:a16="http://schemas.microsoft.com/office/drawing/2014/main" id="{D1F01BF8-59B4-B04B-E047-9509A5D5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70" r="18270"/>
          <a:stretch/>
        </p:blipFill>
        <p:spPr>
          <a:xfrm>
            <a:off x="4791403" y="-7915"/>
            <a:ext cx="4352597" cy="5143500"/>
          </a:xfrm>
          <a:prstGeom prst="rect">
            <a:avLst/>
          </a:prstGeom>
        </p:spPr>
      </p:pic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BA694794-025C-CEF5-C0C2-D405A18C06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Entrenamiento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 de </a:t>
            </a: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Modelos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3D3729B7-2FFF-8688-69C5-F8BEDA247F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6C68787B-83F8-C52A-4C20-CD80082A4E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1130007B-0777-F905-23B6-0502A112D4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23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EEB5C447-F5CC-9EF7-0D44-A8AA46D509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066537"/>
            <a:ext cx="4260300" cy="3469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Con el modelo ya elegido, se realizó un entrenamiento para cada sabor de helado.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Lamentablemente no se pudo realizar una optimización de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hiperparámetros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 estos debido a los tiempos de procesamiento que esto requería junto con el corto período de sesión que ofrece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Colab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en un entorno gratuito.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Para observar los resultados de cada modelo en cada sabor, se generó el archivo </a:t>
            </a:r>
            <a:r>
              <a:rPr lang="es-ES" sz="1000" i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resultadosXGBoost.csv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, donde se detalla el </a:t>
            </a: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MAE 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para cada Sabor tanto en validación como en prueba.</a:t>
            </a:r>
          </a:p>
        </p:txBody>
      </p:sp>
    </p:spTree>
    <p:extLst>
      <p:ext uri="{BB962C8B-B14F-4D97-AF65-F5344CB8AC3E}">
        <p14:creationId xmlns:p14="http://schemas.microsoft.com/office/powerpoint/2010/main" val="3666029702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>
          <a:extLst>
            <a:ext uri="{FF2B5EF4-FFF2-40B4-BE49-F238E27FC236}">
              <a16:creationId xmlns:a16="http://schemas.microsoft.com/office/drawing/2014/main" id="{F96772EE-ABDE-0793-CAD1-31313EE4E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3D92C5D6-B01D-A037-956E-4B4109F7530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2004775"/>
            <a:ext cx="50019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Siguientes</a:t>
            </a:r>
            <a:r>
              <a:rPr lang="en-GB" sz="36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 pasos</a:t>
            </a:r>
            <a:endParaRPr sz="3600" dirty="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69E50604-63D9-A306-0811-5B48046456B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1584600"/>
            <a:ext cx="5001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80" dirty="0" err="1">
                <a:latin typeface="Rubik Medium"/>
                <a:ea typeface="Rubik Medium"/>
                <a:cs typeface="Rubik Medium"/>
                <a:sym typeface="Rubik Medium"/>
              </a:rPr>
              <a:t>Sección</a:t>
            </a:r>
            <a:r>
              <a:rPr lang="en-GB" sz="1580" dirty="0">
                <a:latin typeface="Rubik Medium"/>
                <a:ea typeface="Rubik Medium"/>
                <a:cs typeface="Rubik Medium"/>
                <a:sym typeface="Rubik Medium"/>
              </a:rPr>
              <a:t> 6</a:t>
            </a:r>
            <a:endParaRPr sz="1580"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F42BE301-9526-09E1-053C-0CE856B259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29128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454FF3BF-F5F9-436F-94E8-3BC286C96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uchos signos de interrogación sobre fondo negro">
            <a:extLst>
              <a:ext uri="{FF2B5EF4-FFF2-40B4-BE49-F238E27FC236}">
                <a16:creationId xmlns:a16="http://schemas.microsoft.com/office/drawing/2014/main" id="{3AAF08B2-81B3-6518-BC6E-4E61FF9C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37" r="24237"/>
          <a:stretch/>
        </p:blipFill>
        <p:spPr>
          <a:xfrm>
            <a:off x="4791403" y="-7915"/>
            <a:ext cx="4352597" cy="5143500"/>
          </a:xfrm>
          <a:prstGeom prst="rect">
            <a:avLst/>
          </a:prstGeom>
        </p:spPr>
      </p:pic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ADA885EC-F209-B022-BF67-5209EE7E630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Mejoras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D6786D54-4F18-7BB9-0A70-0ECCA8AD2F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F665F68A-77DD-C42D-B036-68579C225D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3E1E2CB7-CFE6-FFC8-8ECC-D1C004079B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25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F4A0B687-B88E-A33E-AB67-91A52844AC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798163"/>
            <a:ext cx="4260300" cy="37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A lo largo del planteamiento de la solución descubrí que aun podía mejorarse mucho, ya sea realizando un mejor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pre-procesamiento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, eligiendo una arquitectura más adecuada o probando con más modelos.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Lamentablemente muchas de estas mejoras no las pude realizar por falta de tiempo o recursos, pero con el fin de dejarlas registradas las enlisto a continuación: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Agrupar sabores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con tendencias similares y entrenar modelos en base a dichos grupos. Esto podría realizarse con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clustering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Incluir el historial (</a:t>
            </a:r>
            <a:r>
              <a:rPr lang="es-ES" sz="1000" b="1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lags</a:t>
            </a: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) de todos los sabores 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como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features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para captar relaciones entre sabores (por ejemplo, sabor 1 y sabor 2 se venden juntos por lo que cuando uno baja el otro también).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Modificar la arquitectura para </a:t>
            </a: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predecir los 14 días 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para todos los sabores </a:t>
            </a: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al mismo tiempo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Probar con otros modelos 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como redes neuronales recurrentes LSTM o GRU, ARIMA, etc.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Utilizar una estratégica de Recursive </a:t>
            </a:r>
            <a:r>
              <a:rPr lang="es-ES" sz="1000" b="1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Multistep</a:t>
            </a: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s-ES" sz="1000" b="1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Forecast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: esto es realizar la predicción para el día siguiente t+1, agregarla al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dataset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, y en base al nuevo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dataset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predecir t+2. Repetir hasta llegar a t+14.</a:t>
            </a:r>
          </a:p>
        </p:txBody>
      </p:sp>
    </p:spTree>
    <p:extLst>
      <p:ext uri="{BB962C8B-B14F-4D97-AF65-F5344CB8AC3E}">
        <p14:creationId xmlns:p14="http://schemas.microsoft.com/office/powerpoint/2010/main" val="58400215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>
          <a:extLst>
            <a:ext uri="{FF2B5EF4-FFF2-40B4-BE49-F238E27FC236}">
              <a16:creationId xmlns:a16="http://schemas.microsoft.com/office/drawing/2014/main" id="{0D0BC31A-7C41-B1A6-D5D1-6211855D5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20C8BA13-EB50-A289-B69B-AA025E0A163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2004775"/>
            <a:ext cx="50019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Extra</a:t>
            </a:r>
            <a:endParaRPr sz="3600" dirty="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5B5F7892-0446-AA5F-954E-04066FCFC68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1584600"/>
            <a:ext cx="5001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80" dirty="0" err="1">
                <a:latin typeface="Rubik Medium"/>
                <a:ea typeface="Rubik Medium"/>
                <a:cs typeface="Rubik Medium"/>
                <a:sym typeface="Rubik Medium"/>
              </a:rPr>
              <a:t>Sección</a:t>
            </a:r>
            <a:r>
              <a:rPr lang="en-GB" sz="1580" dirty="0">
                <a:latin typeface="Rubik Medium"/>
                <a:ea typeface="Rubik Medium"/>
                <a:cs typeface="Rubik Medium"/>
                <a:sym typeface="Rubik Medium"/>
              </a:rPr>
              <a:t> Final</a:t>
            </a:r>
            <a:endParaRPr sz="1580"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740BE63A-20F0-0324-1645-E37C0D9CA2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974783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36D04399-5886-2297-2DB0-FD62F9632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5AD36C-DB65-7C3E-3E99-9940223B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48" y="0"/>
            <a:ext cx="5608893" cy="5143500"/>
          </a:xfrm>
          <a:prstGeom prst="rect">
            <a:avLst/>
          </a:prstGeom>
        </p:spPr>
      </p:pic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569FEEBF-A07D-4BC4-4415-48D8F52C22B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Interfaz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oboto Light"/>
                <a:cs typeface="Rubik Medium"/>
                <a:sym typeface="Rubik Medium"/>
              </a:rPr>
              <a:t> de Usuario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EBCF2B2E-629B-806C-1AD5-E9337F2FC2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580B56C5-0E58-E3C4-3E1E-C51D0B9106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805D4E35-738D-3647-6417-6858704374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27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FE161332-1704-FD2F-E2B5-A4288670EC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798163"/>
            <a:ext cx="3004937" cy="373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Como extra, se planteó una muy breve interfaz de usuario que permite subir un archivo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csv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con las columnas </a:t>
            </a:r>
            <a:r>
              <a:rPr lang="es-E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features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y los targets (sabores hasta el 79) históricos para predecir los siguientes 14 días del sabor seleccionado.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Seleccionar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el sabor a predecir.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s-ES" sz="1000" b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Cargar el </a:t>
            </a:r>
            <a:r>
              <a:rPr lang="es-ES" sz="1000" b="1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csv</a:t>
            </a: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con las columnas 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date, temp, humidity,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wind_speed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,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clouds_all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, holiday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más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los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valores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los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sabores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endParaRPr lang="en-U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Presionar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el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botón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b="1" i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“</a:t>
            </a:r>
            <a:r>
              <a:rPr lang="en-US" sz="1000" b="1" i="1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predecir</a:t>
            </a:r>
            <a:r>
              <a:rPr lang="en-US" sz="1000" b="1" i="1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”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endParaRPr lang="en-U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Se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mostrará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la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predicción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para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los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siguientes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14 días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formato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 table disponible para </a:t>
            </a:r>
            <a:r>
              <a:rPr lang="en-US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su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descarga</a:t>
            </a:r>
            <a:r>
              <a:rPr lang="en-US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</a:t>
            </a: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5237861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572075" y="1736450"/>
            <a:ext cx="50019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Muchas gracias</a:t>
            </a:r>
            <a:endParaRPr sz="3000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CD740C05-A70A-9A4B-54ED-6A1DDC1F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CF1400F4-2411-4AC1-B2DC-82F32EF21FC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Introducción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333660E-0C84-C2AA-84E6-BA138F4A38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683425"/>
            <a:ext cx="85206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085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Objetivos</a:t>
            </a:r>
            <a:endParaRPr sz="1085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BDD316D9-0086-78A0-71EA-08D1C5AD64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D956A981-012F-A84D-D5C5-5B6D80C1D8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  <a:endParaRPr sz="700" dirty="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B1702A50-0829-D9ED-8D34-FA49FCB6B8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C3103FEE-9333-1C8B-0046-22D6042076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87238"/>
            <a:ext cx="4204200" cy="24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este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Proyecto de Machine Learning se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busca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estimar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la Producción de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helados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a 14 días para 79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sabores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helados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utilizando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como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features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los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datos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climáticos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del día y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los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datos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históricos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lang="en-GB" sz="105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El Proyecto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puede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resumirse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las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siguientes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etapas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Análisis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Exploratorio</a:t>
            </a:r>
            <a:endParaRPr lang="en-GB" sz="105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Ingeniería de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Características</a:t>
            </a:r>
            <a:endParaRPr lang="en-GB" sz="105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Selección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del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Modelo</a:t>
            </a:r>
            <a:endParaRPr lang="en-GB" sz="105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Entrenamiento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Modelos</a:t>
            </a:r>
            <a:endParaRPr lang="en-GB" sz="105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Siguientes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pasos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+mj-lt"/>
              <a:buAutoNum type="arabicPeriod"/>
            </a:pPr>
            <a:endParaRPr lang="en-GB" sz="105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Para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realizar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las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evaluaciones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se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utilizará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la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métrica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MAE.</a:t>
            </a:r>
            <a:endParaRPr sz="1085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</p:txBody>
      </p:sp>
      <p:pic>
        <p:nvPicPr>
          <p:cNvPr id="67" name="Google Shape;67;p14" descr="Red tecnológica iluminada en un fondo oscuro">
            <a:extLst>
              <a:ext uri="{FF2B5EF4-FFF2-40B4-BE49-F238E27FC236}">
                <a16:creationId xmlns:a16="http://schemas.microsoft.com/office/drawing/2014/main" id="{D414E9B7-21DC-994A-BE6C-9B0DB78CEB87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029189" y="0"/>
            <a:ext cx="4114811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85948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6FC9DA72-4A0B-02FB-9C6C-806BB68A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8DA68A8-8248-50C2-0F7C-1B91A9635E6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¿</a:t>
            </a:r>
            <a:r>
              <a:rPr lang="en-GB" sz="18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Qué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 es </a:t>
            </a:r>
            <a:r>
              <a:rPr lang="en-GB" sz="18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el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 MAE?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B4A82863-E597-35D3-4835-0E64346CE8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683425"/>
            <a:ext cx="85206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085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Mean Absolute Error</a:t>
            </a:r>
            <a:endParaRPr sz="1085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B714B181-0020-E5E3-7D68-64A2BBE5D44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920B1932-3249-06A9-F629-661553D264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  <a:endParaRPr sz="700" dirty="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AAEBF724-9864-FB71-9D8B-5A91846DC7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4</a:t>
            </a:fld>
            <a:endParaRPr sz="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BFAC1481-045C-CDBE-FA6C-0B6A2ABB20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204995"/>
            <a:ext cx="4204200" cy="877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El MAE o Error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Absoluto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Medio es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una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métrica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que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promedia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las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distancias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absolutas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entre la Producción real y la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predicha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Expresa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el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error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la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misma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unidad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que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el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objetivo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,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este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caso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kilogramos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,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por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lo que ees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fácil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 interpreter.</a:t>
            </a:r>
          </a:p>
        </p:txBody>
      </p:sp>
      <p:pic>
        <p:nvPicPr>
          <p:cNvPr id="67" name="Google Shape;67;p14" descr="Red tecnológica iluminada en un fondo oscuro">
            <a:extLst>
              <a:ext uri="{FF2B5EF4-FFF2-40B4-BE49-F238E27FC236}">
                <a16:creationId xmlns:a16="http://schemas.microsoft.com/office/drawing/2014/main" id="{CC2F3D6E-0F95-DE71-650E-650654F6D255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029189" y="0"/>
            <a:ext cx="411481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C81288-702C-43BE-E690-EE3F56716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838" y="1985489"/>
            <a:ext cx="2747924" cy="1620022"/>
          </a:xfrm>
          <a:prstGeom prst="rect">
            <a:avLst/>
          </a:prstGeom>
        </p:spPr>
      </p:pic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BF8811B2-FE1C-E456-C485-BDEBA0995085}"/>
              </a:ext>
            </a:extLst>
          </p:cNvPr>
          <p:cNvSpPr txBox="1">
            <a:spLocks/>
          </p:cNvSpPr>
          <p:nvPr/>
        </p:nvSpPr>
        <p:spPr>
          <a:xfrm>
            <a:off x="311700" y="3683769"/>
            <a:ext cx="4204200" cy="87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>
              <a:buSzPts val="852"/>
            </a:pPr>
            <a:r>
              <a:rPr lang="es-ES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El objetivo es minimizar esta métrica lo más </a:t>
            </a:r>
            <a:r>
              <a:rPr lang="es-ES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possible</a:t>
            </a:r>
            <a:r>
              <a:rPr lang="es-ES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, siendo un valor menor de MAE una muestra de un </a:t>
            </a:r>
            <a:r>
              <a:rPr lang="es-ES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major</a:t>
            </a:r>
            <a:r>
              <a:rPr lang="es-ES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modelo.</a:t>
            </a:r>
            <a:endParaRPr lang="es-ES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1526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>
          <a:extLst>
            <a:ext uri="{FF2B5EF4-FFF2-40B4-BE49-F238E27FC236}">
              <a16:creationId xmlns:a16="http://schemas.microsoft.com/office/drawing/2014/main" id="{5E790BB4-47FD-C8C2-F340-9F2F2CE25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9A506ABE-70B4-3B20-3B6C-037DCB0B4F1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2004775"/>
            <a:ext cx="50019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Datasets</a:t>
            </a:r>
            <a:endParaRPr sz="3600" dirty="0">
              <a:solidFill>
                <a:schemeClr val="dk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A1B08109-848B-A77A-AEC2-ECEA1BAD9B6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1584600"/>
            <a:ext cx="5001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80" dirty="0" err="1">
                <a:latin typeface="Rubik Medium"/>
                <a:ea typeface="Rubik Medium"/>
                <a:cs typeface="Rubik Medium"/>
                <a:sym typeface="Rubik Medium"/>
              </a:rPr>
              <a:t>Sección</a:t>
            </a:r>
            <a:r>
              <a:rPr lang="en-GB" sz="1580" dirty="0">
                <a:latin typeface="Rubik Medium"/>
                <a:ea typeface="Rubik Medium"/>
                <a:cs typeface="Rubik Medium"/>
                <a:sym typeface="Rubik Medium"/>
              </a:rPr>
              <a:t> 1</a:t>
            </a:r>
            <a:endParaRPr sz="1580"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2261F635-9887-F1AC-BA43-9DCD7B077F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0584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264DB7C6-D53A-E961-62C7-5740454C6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27F7447-2D79-E2D6-D9FA-DE0D0E1354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Dataset </a:t>
            </a:r>
            <a:r>
              <a:rPr lang="en-GB" sz="18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Climático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E89D24AD-8289-57F7-A893-D8D5188622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683425"/>
            <a:ext cx="85206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085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A0BAD833-7CAA-001B-CDDE-5DD95D82C3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C8205C77-9030-C8FF-3DDA-AF8822D5B4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2023 · Información confidencial</a:t>
            </a:r>
            <a:endParaRPr sz="70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1D88A935-9E28-594B-B9F6-63811DF54E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6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6B54481E-E811-6B30-02D1-BF3E209CFB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080100"/>
            <a:ext cx="4204200" cy="9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 primer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lugar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temenos temp-history.csv, un conjunto de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datos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que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contiene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información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por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hora de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diversas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variables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meteorológicas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que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sucedieron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Rosario, Santa Fe, a lo largo del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tiempo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Entre las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columnas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que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encontrams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5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están</a:t>
            </a:r>
            <a:r>
              <a:rPr lang="en-GB" sz="10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:</a:t>
            </a:r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0FD392F5-E948-E672-08AB-ACD790624B05}"/>
              </a:ext>
            </a:extLst>
          </p:cNvPr>
          <p:cNvSpPr txBox="1">
            <a:spLocks/>
          </p:cNvSpPr>
          <p:nvPr/>
        </p:nvSpPr>
        <p:spPr>
          <a:xfrm>
            <a:off x="367800" y="1981200"/>
            <a:ext cx="4204200" cy="2363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dt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dt_iso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timezone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city_name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lat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lon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temp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visibility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dew_point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feels_like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temp_min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temp_max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pressure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sea_level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grnd_level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humidity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wind_speed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wind_deg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wind_gust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rain_1h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rain_3h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snow_1h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snow_3h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clouds_all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weather_id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weather_main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weather_description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AR" sz="1000" dirty="0" err="1">
                <a:solidFill>
                  <a:schemeClr val="dk1"/>
                </a:solidFill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weather_icon</a:t>
            </a:r>
            <a:endParaRPr lang="es-AR"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</p:txBody>
      </p:sp>
      <p:pic>
        <p:nvPicPr>
          <p:cNvPr id="3" name="Google Shape;67;p14" descr="Paraguas negro y mojado bajo la lluvia en un paisaje urbano con edificios de ladrillos y coches">
            <a:extLst>
              <a:ext uri="{FF2B5EF4-FFF2-40B4-BE49-F238E27FC236}">
                <a16:creationId xmlns:a16="http://schemas.microsoft.com/office/drawing/2014/main" id="{1E5A9B7E-5B67-5B16-4583-2DE1CA85885B}"/>
              </a:ext>
            </a:extLst>
          </p:cNvPr>
          <p:cNvPicPr preferRelativeResize="0"/>
          <p:nvPr/>
        </p:nvPicPr>
        <p:blipFill>
          <a:blip r:embed="rId4"/>
          <a:srcRect r="46742"/>
          <a:stretch/>
        </p:blipFill>
        <p:spPr>
          <a:xfrm>
            <a:off x="5029189" y="-7240"/>
            <a:ext cx="4114811" cy="5150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855395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BC8025A2-BBDA-76D3-CB64-C64DE282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 descr="Paleta de arco iris sobre un fondo verde menta">
            <a:extLst>
              <a:ext uri="{FF2B5EF4-FFF2-40B4-BE49-F238E27FC236}">
                <a16:creationId xmlns:a16="http://schemas.microsoft.com/office/drawing/2014/main" id="{93C54765-6F23-993D-98F3-B301314AE0E3}"/>
              </a:ext>
            </a:extLst>
          </p:cNvPr>
          <p:cNvPicPr preferRelativeResize="0"/>
          <p:nvPr/>
        </p:nvPicPr>
        <p:blipFill>
          <a:blip r:embed="rId3"/>
          <a:srcRect t="4729" b="4729"/>
          <a:stretch/>
        </p:blipFill>
        <p:spPr>
          <a:xfrm>
            <a:off x="5029189" y="-3620"/>
            <a:ext cx="41148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5212B06E-6481-55D8-21FE-2E93FB8B39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Dataset Histórico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DA471BEA-E8CD-0FA9-FB9F-BBFAA7A7FF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FAB364A0-D7BF-EAEC-EE87-90D55E1709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2025-Práctica IA</a:t>
            </a:r>
            <a:endParaRPr sz="700" dirty="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9811394E-F14F-C7FB-E950-4D59894DFF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7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E344FAED-EF43-23BB-445A-56E09E7C6C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698" y="1042900"/>
            <a:ext cx="4204200" cy="11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El Segundo dataset a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utilizar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es helados-ajuste-complete.csv,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el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cual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contienne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información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diara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 la Producción para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cada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uno  de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los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79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sabores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helado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a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predecir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por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día.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Adhicionalmente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temenos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información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del día de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semana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Las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columnas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de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este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conjunto de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datos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son las </a:t>
            </a:r>
            <a:r>
              <a:rPr lang="en-GB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siguientes</a:t>
            </a:r>
            <a:r>
              <a:rPr lang="en-GB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:</a:t>
            </a:r>
            <a:endParaRPr sz="10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7A798FA0-57D3-53E7-920E-217EA1112E5D}"/>
              </a:ext>
            </a:extLst>
          </p:cNvPr>
          <p:cNvSpPr txBox="1">
            <a:spLocks/>
          </p:cNvSpPr>
          <p:nvPr/>
        </p:nvSpPr>
        <p:spPr>
          <a:xfrm>
            <a:off x="311699" y="1914042"/>
            <a:ext cx="4717489" cy="267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Ajuste Fecha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Dia Semana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2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3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4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5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6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7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8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9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10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11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12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13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14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15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16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17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18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19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20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21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22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23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24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25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26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27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28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29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30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31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32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33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34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35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36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37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38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39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40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41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42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43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44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45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46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47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48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49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50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51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52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53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54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55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56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57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58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59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60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61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62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63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64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65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66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67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68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69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70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71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72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73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74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75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76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77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78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 79</a:t>
            </a:r>
          </a:p>
          <a:p>
            <a:pPr marL="171450" indent="-171450" algn="l">
              <a:buSzPts val="852"/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Total Cantidad</a:t>
            </a:r>
            <a:endParaRPr lang="es-ES" sz="800" dirty="0">
              <a:solidFill>
                <a:schemeClr val="dk1"/>
              </a:solidFill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164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5449FAA9-BEF5-20E4-C710-81C9F7E4C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8FA37B8-44DB-12B9-6FE8-A80761EC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 contrast="-40000"/>
                    </a14:imgEffect>
                  </a14:imgLayer>
                </a14:imgProps>
              </a:ext>
            </a:extLst>
          </a:blip>
          <a:srcRect r="29046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1C58BE12-3C74-4DC6-B47F-BFC536EABBB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2004775"/>
            <a:ext cx="50019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Análisis</a:t>
            </a:r>
            <a:r>
              <a:rPr lang="en-GB" sz="360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Exploratorio</a:t>
            </a:r>
            <a:endParaRPr sz="3600" dirty="0">
              <a:solidFill>
                <a:schemeClr val="bg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6FC27E74-4A62-1D28-0014-DCFF6546D65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72075" y="1584600"/>
            <a:ext cx="5001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80" dirty="0" err="1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Sección</a:t>
            </a:r>
            <a:r>
              <a:rPr lang="en-GB" sz="1580" dirty="0">
                <a:solidFill>
                  <a:schemeClr val="bg1"/>
                </a:solidFill>
                <a:latin typeface="Rubik Medium"/>
                <a:ea typeface="Rubik Medium"/>
                <a:cs typeface="Rubik Medium"/>
                <a:sym typeface="Rubik Medium"/>
              </a:rPr>
              <a:t> 2</a:t>
            </a:r>
            <a:endParaRPr sz="1580" dirty="0">
              <a:solidFill>
                <a:schemeClr val="bg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7D14121F-BA30-6ACF-B983-5B66398A7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426773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9F5952A0-205D-EBA7-EF0F-F65A0FFD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7EAA2392-A8FD-601B-2F76-42FB64B1C79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263650"/>
            <a:ext cx="8520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Análisis</a:t>
            </a:r>
            <a:r>
              <a:rPr lang="en-GB" sz="1800" dirty="0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 de </a:t>
            </a:r>
            <a:r>
              <a:rPr lang="en-GB" sz="1800" dirty="0" err="1">
                <a:solidFill>
                  <a:schemeClr val="dk2"/>
                </a:solidFill>
                <a:latin typeface="Rubik Medium"/>
                <a:ea typeface="Rubik Medium"/>
                <a:cs typeface="Rubik Medium"/>
                <a:sym typeface="Rubik Medium"/>
              </a:rPr>
              <a:t>Estacionalidad</a:t>
            </a:r>
            <a:endParaRPr sz="1800" dirty="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98B64B88-0508-00BF-6A6C-77604429E4C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683425"/>
            <a:ext cx="85206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000" dirty="0" err="1">
                <a:solidFill>
                  <a:schemeClr val="dk1"/>
                </a:solidFill>
                <a:latin typeface="Segoe UI" panose="020B0502040204020203" pitchFamily="34" charset="0"/>
                <a:ea typeface="Rubik"/>
                <a:cs typeface="Segoe UI" panose="020B0502040204020203" pitchFamily="34" charset="0"/>
                <a:sym typeface="Rubik"/>
              </a:rPr>
              <a:t>Hallazgos</a:t>
            </a:r>
            <a:r>
              <a:rPr lang="en-GB" sz="1000" dirty="0">
                <a:solidFill>
                  <a:schemeClr val="dk1"/>
                </a:solidFill>
                <a:latin typeface="Segoe UI" panose="020B0502040204020203" pitchFamily="34" charset="0"/>
                <a:ea typeface="Rubik"/>
                <a:cs typeface="Segoe UI" panose="020B0502040204020203" pitchFamily="34" charset="0"/>
                <a:sym typeface="Rubik"/>
              </a:rPr>
              <a:t> claves y </a:t>
            </a:r>
            <a:r>
              <a:rPr lang="en-GB" sz="1000" dirty="0" err="1">
                <a:solidFill>
                  <a:schemeClr val="dk1"/>
                </a:solidFill>
                <a:latin typeface="Segoe UI" panose="020B0502040204020203" pitchFamily="34" charset="0"/>
                <a:ea typeface="Rubik"/>
                <a:cs typeface="Segoe UI" panose="020B0502040204020203" pitchFamily="34" charset="0"/>
                <a:sym typeface="Rubik"/>
              </a:rPr>
              <a:t>arquitectura</a:t>
            </a:r>
            <a:endParaRPr sz="1000" dirty="0">
              <a:solidFill>
                <a:schemeClr val="dk1"/>
              </a:solidFill>
              <a:latin typeface="Segoe UI" panose="020B0502040204020203" pitchFamily="34" charset="0"/>
              <a:ea typeface="Rubik"/>
              <a:cs typeface="Segoe UI" panose="020B0502040204020203" pitchFamily="34" charset="0"/>
              <a:sym typeface="Rubik"/>
            </a:endParaRPr>
          </a:p>
        </p:txBody>
      </p:sp>
      <p:pic>
        <p:nvPicPr>
          <p:cNvPr id="63" name="Google Shape;63;p14">
            <a:extLst>
              <a:ext uri="{FF2B5EF4-FFF2-40B4-BE49-F238E27FC236}">
                <a16:creationId xmlns:a16="http://schemas.microsoft.com/office/drawing/2014/main" id="{9FA218EF-E49C-9A9A-34F1-C1508CEA61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700" y="4485375"/>
            <a:ext cx="992427" cy="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4F7154F8-E967-6301-46B1-5BCD671FC3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875" y="4586875"/>
            <a:ext cx="65205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700" dirty="0">
                <a:solidFill>
                  <a:srgbClr val="D9D9D9"/>
                </a:solidFill>
                <a:latin typeface="Rubik"/>
                <a:ea typeface="Rubik"/>
                <a:cs typeface="Rubik"/>
                <a:sym typeface="Rubik"/>
              </a:rPr>
              <a:t>2025-´Práctica IA</a:t>
            </a:r>
            <a:endParaRPr sz="700" dirty="0">
              <a:solidFill>
                <a:srgbClr val="D9D9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AB05B726-7A20-4606-84FE-D182909B4E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11700" y="4561574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9</a:t>
            </a:fld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C7543F39-2EEF-4377-A748-98E50A73DF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1387238"/>
            <a:ext cx="4473660" cy="24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ES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Hallazgos clave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Varios sabores carecen de datos completos para los cuatro años.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dk1"/>
                </a:solidFill>
                <a:latin typeface="Segoe UI" panose="020B0502040204020203" pitchFamily="34" charset="0"/>
                <a:cs typeface="Segoe UI" panose="020B0502040204020203" pitchFamily="34" charset="0"/>
                <a:sym typeface="Rubik Light"/>
              </a:rPr>
              <a:t>Sabores</a:t>
            </a:r>
            <a:r>
              <a:rPr lang="es-ES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 con patrón clásico: pico de producción en meses cálidos.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Sabores </a:t>
            </a:r>
            <a:r>
              <a:rPr lang="es-ES" sz="1000" dirty="0" err="1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contracíclicos</a:t>
            </a:r>
            <a:r>
              <a:rPr lang="es-ES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: producción estable o mayor en meses fríos.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Otros sabores sin patrón claro: comportamiento impredecible.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</a:pPr>
            <a:endParaRPr lang="es-ES" sz="100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</a:pPr>
            <a:r>
              <a:rPr lang="es-ES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Implicación en la arquitectura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Rubik Light"/>
                <a:cs typeface="Segoe UI" panose="020B0502040204020203" pitchFamily="34" charset="0"/>
                <a:sym typeface="Rubik Light"/>
              </a:rPr>
              <a:t>La heterogeneidad de comportamientos descarta una estacionalidad única; por eso se entrena un modelo independiente por sabor, capaz de capturar su patrón específico y minimizar el MAE.</a:t>
            </a:r>
            <a:endParaRPr lang="en-GB" sz="100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Rubik Light"/>
              <a:cs typeface="Segoe UI" panose="020B0502040204020203" pitchFamily="34" charset="0"/>
              <a:sym typeface="Rubik Light"/>
            </a:endParaRPr>
          </a:p>
        </p:txBody>
      </p:sp>
      <p:pic>
        <p:nvPicPr>
          <p:cNvPr id="67" name="Google Shape;67;p14">
            <a:extLst>
              <a:ext uri="{FF2B5EF4-FFF2-40B4-BE49-F238E27FC236}">
                <a16:creationId xmlns:a16="http://schemas.microsoft.com/office/drawing/2014/main" id="{46DC54B9-F486-B07D-E980-F5A1D23AB6BA}"/>
              </a:ext>
            </a:extLst>
          </p:cNvPr>
          <p:cNvPicPr preferRelativeResize="0"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</a14:imgLayer>
                </a14:imgProps>
              </a:ext>
            </a:extLst>
          </a:blip>
          <a:srcRect r="25969"/>
          <a:stretch/>
        </p:blipFill>
        <p:spPr>
          <a:xfrm>
            <a:off x="5052338" y="-20569"/>
            <a:ext cx="4091662" cy="5184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82643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3F3E3E"/>
      </a:dk1>
      <a:lt1>
        <a:srgbClr val="FFFFFF"/>
      </a:lt1>
      <a:dk2>
        <a:srgbClr val="074A99"/>
      </a:dk2>
      <a:lt2>
        <a:srgbClr val="EEEEEE"/>
      </a:lt2>
      <a:accent1>
        <a:srgbClr val="0180D1"/>
      </a:accent1>
      <a:accent2>
        <a:srgbClr val="F97F58"/>
      </a:accent2>
      <a:accent3>
        <a:srgbClr val="F89ACB"/>
      </a:accent3>
      <a:accent4>
        <a:srgbClr val="FFC700"/>
      </a:accent4>
      <a:accent5>
        <a:srgbClr val="9AB5D5"/>
      </a:accent5>
      <a:accent6>
        <a:srgbClr val="396EAD"/>
      </a:accent6>
      <a:hlink>
        <a:srgbClr val="0028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B3AE2F77F52C04C99029FF95903A933" ma:contentTypeVersion="16" ma:contentTypeDescription="Crear nuevo documento." ma:contentTypeScope="" ma:versionID="7d18dc154e5992d3d99d4e30753cd983">
  <xsd:schema xmlns:xsd="http://www.w3.org/2001/XMLSchema" xmlns:xs="http://www.w3.org/2001/XMLSchema" xmlns:p="http://schemas.microsoft.com/office/2006/metadata/properties" xmlns:ns2="c416a851-e63f-4d82-9bea-b11083e1505a" xmlns:ns3="f5a0d91a-8ce4-4451-8575-29395e08ca99" targetNamespace="http://schemas.microsoft.com/office/2006/metadata/properties" ma:root="true" ma:fieldsID="37e92d7afcbe0a334c2a3a83c18cd603" ns2:_="" ns3:_="">
    <xsd:import namespace="c416a851-e63f-4d82-9bea-b11083e1505a"/>
    <xsd:import namespace="f5a0d91a-8ce4-4451-8575-29395e08ca9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_Flow_SignoffStatu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6a851-e63f-4d82-9bea-b11083e150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5e4b307f-1c6c-415a-89ab-adb019b7fd14}" ma:internalName="TaxCatchAll" ma:showField="CatchAllData" ma:web="c416a851-e63f-4d82-9bea-b11083e1505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0d91a-8ce4-4451-8575-29395e08ca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4142ed8-cf30-412b-8d70-9c4ea2020a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Flow_SignoffStatus" ma:index="22" nillable="true" ma:displayName="Estado de aprobación" ma:internalName="Estado_x0020_de_x0020_aprobaci_x00f3_n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a0d91a-8ce4-4451-8575-29395e08ca99">
      <Terms xmlns="http://schemas.microsoft.com/office/infopath/2007/PartnerControls"/>
    </lcf76f155ced4ddcb4097134ff3c332f>
    <_Flow_SignoffStatus xmlns="f5a0d91a-8ce4-4451-8575-29395e08ca99" xsi:nil="true"/>
    <TaxCatchAll xmlns="c416a851-e63f-4d82-9bea-b11083e1505a" xsi:nil="true"/>
  </documentManagement>
</p:properties>
</file>

<file path=customXml/itemProps1.xml><?xml version="1.0" encoding="utf-8"?>
<ds:datastoreItem xmlns:ds="http://schemas.openxmlformats.org/officeDocument/2006/customXml" ds:itemID="{B0555DBB-902B-4608-BAE6-18BF2282FB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16a851-e63f-4d82-9bea-b11083e1505a"/>
    <ds:schemaRef ds:uri="f5a0d91a-8ce4-4451-8575-29395e08ca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8C0704-C263-448A-9AF6-051F9B0552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DEEA8F-8BED-428B-BA9D-B4EA4A5CB235}">
  <ds:schemaRefs>
    <ds:schemaRef ds:uri="http://schemas.microsoft.com/office/2006/metadata/properties"/>
    <ds:schemaRef ds:uri="http://schemas.microsoft.com/office/infopath/2007/PartnerControls"/>
    <ds:schemaRef ds:uri="f5a0d91a-8ce4-4451-8575-29395e08ca99"/>
    <ds:schemaRef ds:uri="c416a851-e63f-4d82-9bea-b11083e1505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1791</Words>
  <Application>Microsoft Office PowerPoint</Application>
  <PresentationFormat>Presentación en pantalla (16:9)</PresentationFormat>
  <Paragraphs>300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Rubik Medium</vt:lpstr>
      <vt:lpstr>Rubik</vt:lpstr>
      <vt:lpstr>Rubik Light</vt:lpstr>
      <vt:lpstr>Roboto Light</vt:lpstr>
      <vt:lpstr>Arial</vt:lpstr>
      <vt:lpstr>Segoe UI</vt:lpstr>
      <vt:lpstr>Simple Light</vt:lpstr>
      <vt:lpstr>Predicción de Producción de Sabores de Helado</vt:lpstr>
      <vt:lpstr>Introducción</vt:lpstr>
      <vt:lpstr>Introducción</vt:lpstr>
      <vt:lpstr>¿Qué es el MAE?</vt:lpstr>
      <vt:lpstr>Datasets</vt:lpstr>
      <vt:lpstr>Dataset Climático</vt:lpstr>
      <vt:lpstr>Dataset Histórico</vt:lpstr>
      <vt:lpstr>Análisis Exploratorio</vt:lpstr>
      <vt:lpstr>Análisis de Estacionalidad</vt:lpstr>
      <vt:lpstr>Análisis temporal de la producción</vt:lpstr>
      <vt:lpstr>Ingeniería de Características</vt:lpstr>
      <vt:lpstr>Correlación de Features</vt:lpstr>
      <vt:lpstr>Correlación de Features</vt:lpstr>
      <vt:lpstr>Selección de Features</vt:lpstr>
      <vt:lpstr>Nuevas características</vt:lpstr>
      <vt:lpstr>Adaptación del Dataset</vt:lpstr>
      <vt:lpstr>Adaptación del Dataset</vt:lpstr>
      <vt:lpstr>Adaptación del Dataset</vt:lpstr>
      <vt:lpstr>Elección del Modelo</vt:lpstr>
      <vt:lpstr>Elección del Modelo</vt:lpstr>
      <vt:lpstr>Predicción Sabor 1</vt:lpstr>
      <vt:lpstr>Entrenamiento de Modelos</vt:lpstr>
      <vt:lpstr>Entrenamiento de Modelos</vt:lpstr>
      <vt:lpstr>Siguientes pasos</vt:lpstr>
      <vt:lpstr>Mejoras</vt:lpstr>
      <vt:lpstr>Extra</vt:lpstr>
      <vt:lpstr>Interfaz de Usuario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Lucas Gauto</cp:lastModifiedBy>
  <cp:revision>4</cp:revision>
  <dcterms:modified xsi:type="dcterms:W3CDTF">2025-05-23T15:39:26Z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0x0101001B3AE2F77F52C04C99029FF95903A933</vt:lpwstr>
  </property>
  <property fmtid="{D5CDD505-2E9C-101B-9397-08002B2CF9AE}" pid="3" name="MediaServiceImageTags">
    <vt:lpwstr/>
  </property>
</Properties>
</file>